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7" r:id="rId4"/>
    <p:sldMasterId id="2147483768" r:id="rId5"/>
    <p:sldMasterId id="2147483769" r:id="rId6"/>
    <p:sldMasterId id="2147483770" r:id="rId7"/>
    <p:sldMasterId id="2147483771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</p:sldIdLst>
  <p:sldSz cy="5143500" cx="9144000"/>
  <p:notesSz cx="6858000" cy="9144000"/>
  <p:embeddedFontLst>
    <p:embeddedFont>
      <p:font typeface="Ubuntu"/>
      <p:regular r:id="rId24"/>
      <p:bold r:id="rId25"/>
      <p:italic r:id="rId26"/>
      <p:boldItalic r:id="rId27"/>
    </p:embeddedFont>
    <p:embeddedFont>
      <p:font typeface="Ubuntu Medium"/>
      <p:regular r:id="rId28"/>
      <p:bold r:id="rId29"/>
      <p:italic r:id="rId30"/>
      <p:boldItalic r:id="rId31"/>
    </p:embeddedFont>
    <p:embeddedFont>
      <p:font typeface="Oswald SemiBold"/>
      <p:regular r:id="rId32"/>
      <p:bold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font" Target="fonts/Ubuntu-regular.fntdata"/><Relationship Id="rId23" Type="http://schemas.openxmlformats.org/officeDocument/2006/relationships/slide" Target="slides/slide1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font" Target="fonts/Ubuntu-italic.fntdata"/><Relationship Id="rId25" Type="http://schemas.openxmlformats.org/officeDocument/2006/relationships/font" Target="fonts/Ubuntu-bold.fntdata"/><Relationship Id="rId28" Type="http://schemas.openxmlformats.org/officeDocument/2006/relationships/font" Target="fonts/UbuntuMedium-regular.fntdata"/><Relationship Id="rId27" Type="http://schemas.openxmlformats.org/officeDocument/2006/relationships/font" Target="fonts/Ubuntu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UbuntuMedium-bold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UbuntuMedium-boldItalic.fntdata"/><Relationship Id="rId30" Type="http://schemas.openxmlformats.org/officeDocument/2006/relationships/font" Target="fonts/UbuntuMedium-italic.fntdata"/><Relationship Id="rId11" Type="http://schemas.openxmlformats.org/officeDocument/2006/relationships/slide" Target="slides/slide2.xml"/><Relationship Id="rId33" Type="http://schemas.openxmlformats.org/officeDocument/2006/relationships/font" Target="fonts/OswaldSemiBold-bold.fntdata"/><Relationship Id="rId10" Type="http://schemas.openxmlformats.org/officeDocument/2006/relationships/slide" Target="slides/slide1.xml"/><Relationship Id="rId32" Type="http://schemas.openxmlformats.org/officeDocument/2006/relationships/font" Target="fonts/OswaldSemiBold-regular.fntdata"/><Relationship Id="rId13" Type="http://schemas.openxmlformats.org/officeDocument/2006/relationships/slide" Target="slides/slide4.xml"/><Relationship Id="rId35" Type="http://schemas.openxmlformats.org/officeDocument/2006/relationships/font" Target="fonts/Oswald-bold.fntdata"/><Relationship Id="rId12" Type="http://schemas.openxmlformats.org/officeDocument/2006/relationships/slide" Target="slides/slide3.xml"/><Relationship Id="rId34" Type="http://schemas.openxmlformats.org/officeDocument/2006/relationships/font" Target="fonts/Oswald-regular.fnt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6c92a29bb4_5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6c92a29bb4_5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6ca1acd2f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6ca1acd2f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6c92a29bb4_5_1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6c92a29bb4_5_1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6ca1acd2f9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6ca1acd2f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6ca1acd2f9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6ca1acd2f9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6c92a29bb4_5_1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6c92a29bb4_5_1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6c92a29bb4_5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6c92a29bb4_5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6c92a29bb4_5_1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6c92a29bb4_5_1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6c92a29bb4_5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6c92a29bb4_5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6c92a29bb4_5_1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6c92a29bb4_5_1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6ca1acd2f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6ca1acd2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6ca1acd2f9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6ca1acd2f9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6c92a29bb4_5_1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6c92a29bb4_5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6ca1acd2f9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6ca1acd2f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hyperlink" Target="https://vidfy.com/?utm_source=slidesgo_template&amp;utm_medium=referral-link&amp;utm_campaign=sg_credits&amp;utm_content=vidfy" TargetMode="Externa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hyperlink" Target="https://vidfy.com/?utm_source=slidesgo_template&amp;utm_medium=referral-link&amp;utm_campaign=sg_credits&amp;utm_content=vidfy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hyperlink" Target="https://vidfy.com/?utm_source=slidesgo_template&amp;utm_medium=referral-link&amp;utm_campaign=sg_credits&amp;utm_content=vidfy" TargetMode="Externa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hyperlink" Target="https://vidfy.com/?utm_source=slidesgo_template&amp;utm_medium=referral-link&amp;utm_campaign=sg_credits&amp;utm_content=vidfy" TargetMode="Externa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5"/>
          <p:cNvSpPr txBox="1"/>
          <p:nvPr>
            <p:ph type="title"/>
          </p:nvPr>
        </p:nvSpPr>
        <p:spPr>
          <a:xfrm>
            <a:off x="1146300" y="12913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8000">
                <a:solidFill>
                  <a:srgbClr val="F8F5D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8" name="Google Shape;578;p105"/>
          <p:cNvSpPr txBox="1"/>
          <p:nvPr>
            <p:ph idx="1" type="subTitle"/>
          </p:nvPr>
        </p:nvSpPr>
        <p:spPr>
          <a:xfrm>
            <a:off x="1146300" y="2984700"/>
            <a:ext cx="3738000" cy="9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rgbClr val="F8F5D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579" name="Google Shape;579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62225" y="1233175"/>
            <a:ext cx="11468452" cy="16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612"/>
            <a:ext cx="9143997" cy="1285884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106"/>
          <p:cNvSpPr txBox="1"/>
          <p:nvPr>
            <p:ph idx="1" type="body"/>
          </p:nvPr>
        </p:nvSpPr>
        <p:spPr>
          <a:xfrm>
            <a:off x="720000" y="8760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07"/>
          <p:cNvSpPr txBox="1"/>
          <p:nvPr>
            <p:ph hasCustomPrompt="1" type="title"/>
          </p:nvPr>
        </p:nvSpPr>
        <p:spPr>
          <a:xfrm>
            <a:off x="2539300" y="1442013"/>
            <a:ext cx="5644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6" name="Google Shape;586;p107"/>
          <p:cNvSpPr txBox="1"/>
          <p:nvPr>
            <p:ph idx="1" type="subTitle"/>
          </p:nvPr>
        </p:nvSpPr>
        <p:spPr>
          <a:xfrm>
            <a:off x="2539300" y="3259595"/>
            <a:ext cx="5644200" cy="4419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587" name="Google Shape;587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2658125" y="2292375"/>
            <a:ext cx="7861801" cy="11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109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592" name="Google Shape;592;p109"/>
          <p:cNvSpPr txBox="1"/>
          <p:nvPr>
            <p:ph idx="1" type="subTitle"/>
          </p:nvPr>
        </p:nvSpPr>
        <p:spPr>
          <a:xfrm>
            <a:off x="1750025" y="2363425"/>
            <a:ext cx="25740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593" name="Google Shape;593;p109"/>
          <p:cNvSpPr txBox="1"/>
          <p:nvPr>
            <p:ph idx="2" type="subTitle"/>
          </p:nvPr>
        </p:nvSpPr>
        <p:spPr>
          <a:xfrm>
            <a:off x="1750025" y="1869650"/>
            <a:ext cx="2574000" cy="526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594" name="Google Shape;594;p109"/>
          <p:cNvSpPr txBox="1"/>
          <p:nvPr>
            <p:ph hasCustomPrompt="1" idx="3" type="title"/>
          </p:nvPr>
        </p:nvSpPr>
        <p:spPr>
          <a:xfrm>
            <a:off x="596025" y="1976800"/>
            <a:ext cx="12012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95" name="Google Shape;595;p109"/>
          <p:cNvSpPr txBox="1"/>
          <p:nvPr>
            <p:ph idx="4" type="subTitle"/>
          </p:nvPr>
        </p:nvSpPr>
        <p:spPr>
          <a:xfrm>
            <a:off x="5850000" y="2363425"/>
            <a:ext cx="25740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596" name="Google Shape;596;p109"/>
          <p:cNvSpPr txBox="1"/>
          <p:nvPr>
            <p:ph idx="5" type="subTitle"/>
          </p:nvPr>
        </p:nvSpPr>
        <p:spPr>
          <a:xfrm>
            <a:off x="5850000" y="1869650"/>
            <a:ext cx="2574000" cy="526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597" name="Google Shape;597;p109"/>
          <p:cNvSpPr txBox="1"/>
          <p:nvPr>
            <p:ph hasCustomPrompt="1" idx="6" type="title"/>
          </p:nvPr>
        </p:nvSpPr>
        <p:spPr>
          <a:xfrm>
            <a:off x="4695925" y="1976800"/>
            <a:ext cx="12012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98" name="Google Shape;598;p109"/>
          <p:cNvSpPr txBox="1"/>
          <p:nvPr>
            <p:ph idx="7" type="subTitle"/>
          </p:nvPr>
        </p:nvSpPr>
        <p:spPr>
          <a:xfrm>
            <a:off x="1750025" y="3897600"/>
            <a:ext cx="25740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599" name="Google Shape;599;p109"/>
          <p:cNvSpPr txBox="1"/>
          <p:nvPr>
            <p:ph idx="8" type="subTitle"/>
          </p:nvPr>
        </p:nvSpPr>
        <p:spPr>
          <a:xfrm>
            <a:off x="1750025" y="3403825"/>
            <a:ext cx="2574000" cy="526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00" name="Google Shape;600;p109"/>
          <p:cNvSpPr txBox="1"/>
          <p:nvPr>
            <p:ph hasCustomPrompt="1" idx="9" type="title"/>
          </p:nvPr>
        </p:nvSpPr>
        <p:spPr>
          <a:xfrm>
            <a:off x="596025" y="3510975"/>
            <a:ext cx="12012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1" name="Google Shape;601;p109"/>
          <p:cNvSpPr txBox="1"/>
          <p:nvPr>
            <p:ph idx="13" type="subTitle"/>
          </p:nvPr>
        </p:nvSpPr>
        <p:spPr>
          <a:xfrm>
            <a:off x="5850000" y="3897600"/>
            <a:ext cx="25740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02" name="Google Shape;602;p109"/>
          <p:cNvSpPr txBox="1"/>
          <p:nvPr>
            <p:ph idx="14" type="subTitle"/>
          </p:nvPr>
        </p:nvSpPr>
        <p:spPr>
          <a:xfrm>
            <a:off x="5850000" y="3403825"/>
            <a:ext cx="2574000" cy="526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03" name="Google Shape;603;p109"/>
          <p:cNvSpPr txBox="1"/>
          <p:nvPr>
            <p:ph hasCustomPrompt="1" idx="15" type="title"/>
          </p:nvPr>
        </p:nvSpPr>
        <p:spPr>
          <a:xfrm>
            <a:off x="4695925" y="3510975"/>
            <a:ext cx="12012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1836" y="3037863"/>
            <a:ext cx="6600325" cy="9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10"/>
          <p:cNvSpPr txBox="1"/>
          <p:nvPr>
            <p:ph idx="1" type="subTitle"/>
          </p:nvPr>
        </p:nvSpPr>
        <p:spPr>
          <a:xfrm>
            <a:off x="1123450" y="1328188"/>
            <a:ext cx="6802800" cy="15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07" name="Google Shape;607;p110"/>
          <p:cNvSpPr txBox="1"/>
          <p:nvPr>
            <p:ph idx="2" type="subTitle"/>
          </p:nvPr>
        </p:nvSpPr>
        <p:spPr>
          <a:xfrm>
            <a:off x="1123450" y="3188600"/>
            <a:ext cx="6802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sz="30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111"/>
          <p:cNvPicPr preferRelativeResize="0"/>
          <p:nvPr/>
        </p:nvPicPr>
        <p:blipFill rotWithShape="1">
          <a:blip r:embed="rId2">
            <a:alphaModFix/>
          </a:blip>
          <a:srcRect b="0" l="3597" r="34692" t="0"/>
          <a:stretch/>
        </p:blipFill>
        <p:spPr>
          <a:xfrm>
            <a:off x="-381000" y="2346150"/>
            <a:ext cx="9906002" cy="22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111"/>
          <p:cNvSpPr txBox="1"/>
          <p:nvPr>
            <p:ph type="title"/>
          </p:nvPr>
        </p:nvSpPr>
        <p:spPr>
          <a:xfrm>
            <a:off x="2827975" y="2726175"/>
            <a:ext cx="266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11" name="Google Shape;611;p111"/>
          <p:cNvSpPr txBox="1"/>
          <p:nvPr>
            <p:ph hasCustomPrompt="1" idx="2" type="title"/>
          </p:nvPr>
        </p:nvSpPr>
        <p:spPr>
          <a:xfrm>
            <a:off x="720000" y="2580850"/>
            <a:ext cx="1833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49D8E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2" name="Google Shape;612;p111"/>
          <p:cNvSpPr txBox="1"/>
          <p:nvPr>
            <p:ph idx="1" type="subTitle"/>
          </p:nvPr>
        </p:nvSpPr>
        <p:spPr>
          <a:xfrm>
            <a:off x="2827975" y="3459425"/>
            <a:ext cx="24210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2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12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16" name="Google Shape;616;p112"/>
          <p:cNvSpPr txBox="1"/>
          <p:nvPr>
            <p:ph idx="1" type="subTitle"/>
          </p:nvPr>
        </p:nvSpPr>
        <p:spPr>
          <a:xfrm>
            <a:off x="719988" y="3728600"/>
            <a:ext cx="22692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17" name="Google Shape;617;p112"/>
          <p:cNvSpPr txBox="1"/>
          <p:nvPr>
            <p:ph idx="2" type="subTitle"/>
          </p:nvPr>
        </p:nvSpPr>
        <p:spPr>
          <a:xfrm>
            <a:off x="3437388" y="3728600"/>
            <a:ext cx="22692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18" name="Google Shape;618;p112"/>
          <p:cNvSpPr txBox="1"/>
          <p:nvPr>
            <p:ph idx="3" type="subTitle"/>
          </p:nvPr>
        </p:nvSpPr>
        <p:spPr>
          <a:xfrm>
            <a:off x="720000" y="3253050"/>
            <a:ext cx="2269200" cy="5265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19" name="Google Shape;619;p112"/>
          <p:cNvSpPr txBox="1"/>
          <p:nvPr>
            <p:ph idx="4" type="subTitle"/>
          </p:nvPr>
        </p:nvSpPr>
        <p:spPr>
          <a:xfrm>
            <a:off x="3437400" y="3253050"/>
            <a:ext cx="2269200" cy="5265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20" name="Google Shape;620;p112"/>
          <p:cNvSpPr txBox="1"/>
          <p:nvPr>
            <p:ph idx="5" type="subTitle"/>
          </p:nvPr>
        </p:nvSpPr>
        <p:spPr>
          <a:xfrm>
            <a:off x="6154788" y="3728600"/>
            <a:ext cx="22692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21" name="Google Shape;621;p112"/>
          <p:cNvSpPr txBox="1"/>
          <p:nvPr>
            <p:ph idx="6" type="subTitle"/>
          </p:nvPr>
        </p:nvSpPr>
        <p:spPr>
          <a:xfrm>
            <a:off x="6154800" y="3253050"/>
            <a:ext cx="2269200" cy="5265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2_2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113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25" name="Google Shape;625;p113"/>
          <p:cNvSpPr txBox="1"/>
          <p:nvPr>
            <p:ph idx="1" type="subTitle"/>
          </p:nvPr>
        </p:nvSpPr>
        <p:spPr>
          <a:xfrm>
            <a:off x="719994" y="406357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26" name="Google Shape;626;p113"/>
          <p:cNvSpPr txBox="1"/>
          <p:nvPr>
            <p:ph idx="2" type="subTitle"/>
          </p:nvPr>
        </p:nvSpPr>
        <p:spPr>
          <a:xfrm>
            <a:off x="3437394" y="406357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27" name="Google Shape;627;p113"/>
          <p:cNvSpPr txBox="1"/>
          <p:nvPr>
            <p:ph idx="3" type="subTitle"/>
          </p:nvPr>
        </p:nvSpPr>
        <p:spPr>
          <a:xfrm>
            <a:off x="720000" y="3611550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28" name="Google Shape;628;p113"/>
          <p:cNvSpPr txBox="1"/>
          <p:nvPr>
            <p:ph idx="4" type="subTitle"/>
          </p:nvPr>
        </p:nvSpPr>
        <p:spPr>
          <a:xfrm>
            <a:off x="3437400" y="3611550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29" name="Google Shape;629;p113"/>
          <p:cNvSpPr txBox="1"/>
          <p:nvPr>
            <p:ph idx="5" type="subTitle"/>
          </p:nvPr>
        </p:nvSpPr>
        <p:spPr>
          <a:xfrm>
            <a:off x="6154794" y="406357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30" name="Google Shape;630;p113"/>
          <p:cNvSpPr txBox="1"/>
          <p:nvPr>
            <p:ph idx="6" type="subTitle"/>
          </p:nvPr>
        </p:nvSpPr>
        <p:spPr>
          <a:xfrm>
            <a:off x="6154800" y="3611550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31" name="Google Shape;631;p113"/>
          <p:cNvSpPr txBox="1"/>
          <p:nvPr>
            <p:ph idx="7" type="subTitle"/>
          </p:nvPr>
        </p:nvSpPr>
        <p:spPr>
          <a:xfrm>
            <a:off x="719994" y="248392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32" name="Google Shape;632;p113"/>
          <p:cNvSpPr txBox="1"/>
          <p:nvPr>
            <p:ph idx="8" type="subTitle"/>
          </p:nvPr>
        </p:nvSpPr>
        <p:spPr>
          <a:xfrm>
            <a:off x="3437394" y="248392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33" name="Google Shape;633;p113"/>
          <p:cNvSpPr txBox="1"/>
          <p:nvPr>
            <p:ph idx="9" type="subTitle"/>
          </p:nvPr>
        </p:nvSpPr>
        <p:spPr>
          <a:xfrm>
            <a:off x="720000" y="20320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34" name="Google Shape;634;p113"/>
          <p:cNvSpPr txBox="1"/>
          <p:nvPr>
            <p:ph idx="13" type="subTitle"/>
          </p:nvPr>
        </p:nvSpPr>
        <p:spPr>
          <a:xfrm>
            <a:off x="3437400" y="20320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35" name="Google Shape;635;p113"/>
          <p:cNvSpPr txBox="1"/>
          <p:nvPr>
            <p:ph idx="14" type="subTitle"/>
          </p:nvPr>
        </p:nvSpPr>
        <p:spPr>
          <a:xfrm>
            <a:off x="6154794" y="248392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36" name="Google Shape;636;p113"/>
          <p:cNvSpPr txBox="1"/>
          <p:nvPr>
            <p:ph idx="15" type="subTitle"/>
          </p:nvPr>
        </p:nvSpPr>
        <p:spPr>
          <a:xfrm>
            <a:off x="6154800" y="20320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TITLE_AND_TWO_COLUMNS_2_2_1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14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40" name="Google Shape;640;p114"/>
          <p:cNvSpPr txBox="1"/>
          <p:nvPr>
            <p:ph idx="1" type="subTitle"/>
          </p:nvPr>
        </p:nvSpPr>
        <p:spPr>
          <a:xfrm>
            <a:off x="719994" y="406357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41" name="Google Shape;641;p114"/>
          <p:cNvSpPr txBox="1"/>
          <p:nvPr>
            <p:ph idx="2" type="subTitle"/>
          </p:nvPr>
        </p:nvSpPr>
        <p:spPr>
          <a:xfrm>
            <a:off x="720000" y="3609200"/>
            <a:ext cx="22692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42" name="Google Shape;642;p114"/>
          <p:cNvSpPr txBox="1"/>
          <p:nvPr>
            <p:ph idx="3" type="subTitle"/>
          </p:nvPr>
        </p:nvSpPr>
        <p:spPr>
          <a:xfrm>
            <a:off x="6154794" y="406357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43" name="Google Shape;643;p114"/>
          <p:cNvSpPr txBox="1"/>
          <p:nvPr>
            <p:ph idx="4" type="subTitle"/>
          </p:nvPr>
        </p:nvSpPr>
        <p:spPr>
          <a:xfrm>
            <a:off x="6154800" y="3609200"/>
            <a:ext cx="22692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44" name="Google Shape;644;p114"/>
          <p:cNvSpPr txBox="1"/>
          <p:nvPr>
            <p:ph idx="5" type="subTitle"/>
          </p:nvPr>
        </p:nvSpPr>
        <p:spPr>
          <a:xfrm>
            <a:off x="719994" y="248392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45" name="Google Shape;645;p114"/>
          <p:cNvSpPr txBox="1"/>
          <p:nvPr>
            <p:ph idx="6" type="subTitle"/>
          </p:nvPr>
        </p:nvSpPr>
        <p:spPr>
          <a:xfrm>
            <a:off x="3437394" y="3209128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46" name="Google Shape;646;p114"/>
          <p:cNvSpPr txBox="1"/>
          <p:nvPr>
            <p:ph idx="7" type="subTitle"/>
          </p:nvPr>
        </p:nvSpPr>
        <p:spPr>
          <a:xfrm>
            <a:off x="720000" y="2030400"/>
            <a:ext cx="22692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47" name="Google Shape;647;p114"/>
          <p:cNvSpPr txBox="1"/>
          <p:nvPr>
            <p:ph idx="8" type="subTitle"/>
          </p:nvPr>
        </p:nvSpPr>
        <p:spPr>
          <a:xfrm>
            <a:off x="3437400" y="2753954"/>
            <a:ext cx="22692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48" name="Google Shape;648;p114"/>
          <p:cNvSpPr txBox="1"/>
          <p:nvPr>
            <p:ph idx="9" type="subTitle"/>
          </p:nvPr>
        </p:nvSpPr>
        <p:spPr>
          <a:xfrm>
            <a:off x="6154794" y="248392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49" name="Google Shape;649;p114"/>
          <p:cNvSpPr txBox="1"/>
          <p:nvPr>
            <p:ph idx="13" type="subTitle"/>
          </p:nvPr>
        </p:nvSpPr>
        <p:spPr>
          <a:xfrm>
            <a:off x="6154800" y="2030400"/>
            <a:ext cx="22692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115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53" name="Google Shape;653;p115"/>
          <p:cNvSpPr txBox="1"/>
          <p:nvPr>
            <p:ph idx="1" type="subTitle"/>
          </p:nvPr>
        </p:nvSpPr>
        <p:spPr>
          <a:xfrm>
            <a:off x="720000" y="3981000"/>
            <a:ext cx="22692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54" name="Google Shape;654;p115"/>
          <p:cNvSpPr txBox="1"/>
          <p:nvPr>
            <p:ph idx="2" type="subTitle"/>
          </p:nvPr>
        </p:nvSpPr>
        <p:spPr>
          <a:xfrm>
            <a:off x="720000" y="34908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55" name="Google Shape;655;p115"/>
          <p:cNvSpPr txBox="1"/>
          <p:nvPr>
            <p:ph idx="3" type="subTitle"/>
          </p:nvPr>
        </p:nvSpPr>
        <p:spPr>
          <a:xfrm>
            <a:off x="6154800" y="3981000"/>
            <a:ext cx="22692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56" name="Google Shape;656;p115"/>
          <p:cNvSpPr txBox="1"/>
          <p:nvPr>
            <p:ph idx="4" type="subTitle"/>
          </p:nvPr>
        </p:nvSpPr>
        <p:spPr>
          <a:xfrm>
            <a:off x="6154800" y="34908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57" name="Google Shape;657;p115"/>
          <p:cNvSpPr txBox="1"/>
          <p:nvPr>
            <p:ph idx="5" type="subTitle"/>
          </p:nvPr>
        </p:nvSpPr>
        <p:spPr>
          <a:xfrm>
            <a:off x="720000" y="2476188"/>
            <a:ext cx="22692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58" name="Google Shape;658;p115"/>
          <p:cNvSpPr txBox="1"/>
          <p:nvPr>
            <p:ph idx="6" type="subTitle"/>
          </p:nvPr>
        </p:nvSpPr>
        <p:spPr>
          <a:xfrm>
            <a:off x="720000" y="19861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59" name="Google Shape;659;p115"/>
          <p:cNvSpPr txBox="1"/>
          <p:nvPr>
            <p:ph idx="7" type="subTitle"/>
          </p:nvPr>
        </p:nvSpPr>
        <p:spPr>
          <a:xfrm>
            <a:off x="6154800" y="2476188"/>
            <a:ext cx="22692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60" name="Google Shape;660;p115"/>
          <p:cNvSpPr txBox="1"/>
          <p:nvPr>
            <p:ph idx="8" type="subTitle"/>
          </p:nvPr>
        </p:nvSpPr>
        <p:spPr>
          <a:xfrm>
            <a:off x="6154800" y="19861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TWO_COLUMNS_2_1_1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116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64" name="Google Shape;664;p116"/>
          <p:cNvSpPr txBox="1"/>
          <p:nvPr>
            <p:ph idx="1" type="subTitle"/>
          </p:nvPr>
        </p:nvSpPr>
        <p:spPr>
          <a:xfrm>
            <a:off x="4492200" y="2544650"/>
            <a:ext cx="32010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AND_TWO_COLUMNS_2_3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17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68" name="Google Shape;668;p117"/>
          <p:cNvSpPr txBox="1"/>
          <p:nvPr>
            <p:ph idx="1" type="subTitle"/>
          </p:nvPr>
        </p:nvSpPr>
        <p:spPr>
          <a:xfrm>
            <a:off x="720000" y="3728600"/>
            <a:ext cx="2269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69" name="Google Shape;669;p117"/>
          <p:cNvSpPr txBox="1"/>
          <p:nvPr>
            <p:ph idx="2" type="subTitle"/>
          </p:nvPr>
        </p:nvSpPr>
        <p:spPr>
          <a:xfrm>
            <a:off x="3437400" y="3728600"/>
            <a:ext cx="2269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70" name="Google Shape;670;p117"/>
          <p:cNvSpPr txBox="1"/>
          <p:nvPr>
            <p:ph idx="3" type="subTitle"/>
          </p:nvPr>
        </p:nvSpPr>
        <p:spPr>
          <a:xfrm>
            <a:off x="719988" y="3297225"/>
            <a:ext cx="2269200" cy="387900"/>
          </a:xfrm>
          <a:prstGeom prst="rect">
            <a:avLst/>
          </a:prstGeom>
          <a:solidFill>
            <a:srgbClr val="291C3B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71" name="Google Shape;671;p117"/>
          <p:cNvSpPr txBox="1"/>
          <p:nvPr>
            <p:ph idx="4" type="subTitle"/>
          </p:nvPr>
        </p:nvSpPr>
        <p:spPr>
          <a:xfrm>
            <a:off x="3437388" y="3297225"/>
            <a:ext cx="2269200" cy="387900"/>
          </a:xfrm>
          <a:prstGeom prst="rect">
            <a:avLst/>
          </a:prstGeom>
          <a:solidFill>
            <a:srgbClr val="291C3B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72" name="Google Shape;672;p117"/>
          <p:cNvSpPr txBox="1"/>
          <p:nvPr>
            <p:ph idx="5" type="subTitle"/>
          </p:nvPr>
        </p:nvSpPr>
        <p:spPr>
          <a:xfrm>
            <a:off x="6154800" y="3728600"/>
            <a:ext cx="2269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73" name="Google Shape;673;p117"/>
          <p:cNvSpPr txBox="1"/>
          <p:nvPr>
            <p:ph idx="6" type="subTitle"/>
          </p:nvPr>
        </p:nvSpPr>
        <p:spPr>
          <a:xfrm>
            <a:off x="6154788" y="3297225"/>
            <a:ext cx="2269200" cy="387900"/>
          </a:xfrm>
          <a:prstGeom prst="rect">
            <a:avLst/>
          </a:prstGeom>
          <a:solidFill>
            <a:srgbClr val="291C3B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74" name="Google Shape;674;p117"/>
          <p:cNvSpPr txBox="1"/>
          <p:nvPr>
            <p:ph hasCustomPrompt="1" idx="7" type="title"/>
          </p:nvPr>
        </p:nvSpPr>
        <p:spPr>
          <a:xfrm>
            <a:off x="720000" y="1901950"/>
            <a:ext cx="22692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5" name="Google Shape;675;p117"/>
          <p:cNvSpPr txBox="1"/>
          <p:nvPr>
            <p:ph hasCustomPrompt="1" idx="8" type="title"/>
          </p:nvPr>
        </p:nvSpPr>
        <p:spPr>
          <a:xfrm>
            <a:off x="3437400" y="1901950"/>
            <a:ext cx="22692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6" name="Google Shape;676;p117"/>
          <p:cNvSpPr txBox="1"/>
          <p:nvPr>
            <p:ph hasCustomPrompt="1" idx="9" type="title"/>
          </p:nvPr>
        </p:nvSpPr>
        <p:spPr>
          <a:xfrm>
            <a:off x="6154800" y="1901950"/>
            <a:ext cx="22692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2_2_1_1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118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80" name="Google Shape;680;p118"/>
          <p:cNvSpPr txBox="1"/>
          <p:nvPr>
            <p:ph idx="1" type="subTitle"/>
          </p:nvPr>
        </p:nvSpPr>
        <p:spPr>
          <a:xfrm>
            <a:off x="906876" y="2185575"/>
            <a:ext cx="23658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81" name="Google Shape;681;p118"/>
          <p:cNvSpPr txBox="1"/>
          <p:nvPr>
            <p:ph idx="2" type="subTitle"/>
          </p:nvPr>
        </p:nvSpPr>
        <p:spPr>
          <a:xfrm>
            <a:off x="906882" y="1732050"/>
            <a:ext cx="23658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82" name="Google Shape;682;p118"/>
          <p:cNvSpPr txBox="1"/>
          <p:nvPr>
            <p:ph idx="3" type="subTitle"/>
          </p:nvPr>
        </p:nvSpPr>
        <p:spPr>
          <a:xfrm>
            <a:off x="5871300" y="3734450"/>
            <a:ext cx="23658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83" name="Google Shape;683;p118"/>
          <p:cNvSpPr txBox="1"/>
          <p:nvPr>
            <p:ph idx="4" type="subTitle"/>
          </p:nvPr>
        </p:nvSpPr>
        <p:spPr>
          <a:xfrm>
            <a:off x="5871307" y="3280925"/>
            <a:ext cx="23658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TWO_COLUMNS_2_1_1_1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119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87" name="Google Shape;687;p119"/>
          <p:cNvSpPr txBox="1"/>
          <p:nvPr>
            <p:ph idx="1" type="subTitle"/>
          </p:nvPr>
        </p:nvSpPr>
        <p:spPr>
          <a:xfrm>
            <a:off x="4492200" y="2544650"/>
            <a:ext cx="3756000" cy="1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TWO_COLUMNS_2_1_1_2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20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91" name="Google Shape;691;p120"/>
          <p:cNvSpPr txBox="1"/>
          <p:nvPr>
            <p:ph idx="1" type="subTitle"/>
          </p:nvPr>
        </p:nvSpPr>
        <p:spPr>
          <a:xfrm>
            <a:off x="1437061" y="2544650"/>
            <a:ext cx="3689700" cy="1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TWO_COLUMNS_2_1_1_3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121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95" name="Google Shape;695;p121"/>
          <p:cNvSpPr txBox="1"/>
          <p:nvPr>
            <p:ph idx="1" type="subTitle"/>
          </p:nvPr>
        </p:nvSpPr>
        <p:spPr>
          <a:xfrm>
            <a:off x="2580350" y="3894575"/>
            <a:ext cx="37023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96" name="Google Shape;696;p121"/>
          <p:cNvSpPr txBox="1"/>
          <p:nvPr>
            <p:ph idx="2" type="subTitle"/>
          </p:nvPr>
        </p:nvSpPr>
        <p:spPr>
          <a:xfrm>
            <a:off x="2816450" y="3396275"/>
            <a:ext cx="3230100" cy="387900"/>
          </a:xfrm>
          <a:prstGeom prst="rect">
            <a:avLst/>
          </a:prstGeom>
          <a:solidFill>
            <a:srgbClr val="291C3B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22"/>
          <p:cNvSpPr txBox="1"/>
          <p:nvPr>
            <p:ph idx="1" type="subTitle"/>
          </p:nvPr>
        </p:nvSpPr>
        <p:spPr>
          <a:xfrm>
            <a:off x="4555316" y="1820078"/>
            <a:ext cx="38691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pic>
        <p:nvPicPr>
          <p:cNvPr id="699" name="Google Shape;699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4000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22"/>
          <p:cNvSpPr txBox="1"/>
          <p:nvPr>
            <p:ph type="ctrTitle"/>
          </p:nvPr>
        </p:nvSpPr>
        <p:spPr>
          <a:xfrm>
            <a:off x="4554625" y="680450"/>
            <a:ext cx="3870600" cy="10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48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701" name="Google Shape;701;p122"/>
          <p:cNvSpPr txBox="1"/>
          <p:nvPr>
            <p:ph idx="2" type="subTitle"/>
          </p:nvPr>
        </p:nvSpPr>
        <p:spPr>
          <a:xfrm>
            <a:off x="4555316" y="2311623"/>
            <a:ext cx="38691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8F5DC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2" name="Google Shape;702;p122"/>
          <p:cNvSpPr txBox="1"/>
          <p:nvPr/>
        </p:nvSpPr>
        <p:spPr>
          <a:xfrm>
            <a:off x="4473450" y="3656325"/>
            <a:ext cx="39507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CREDITS:</a:t>
            </a:r>
            <a:r>
              <a:rPr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This presentation template was created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including icons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infographics &amp; images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and videos from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6"/>
              </a:rPr>
              <a:t>Vidfy </a:t>
            </a:r>
            <a:endParaRPr b="1"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40000"/>
            <a:ext cx="9144003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720150" y="4178325"/>
            <a:ext cx="7703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8F5DC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923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ctrTitle"/>
          </p:nvPr>
        </p:nvSpPr>
        <p:spPr>
          <a:xfrm>
            <a:off x="718775" y="3064400"/>
            <a:ext cx="7706400" cy="10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48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3597" r="34692" t="0"/>
          <a:stretch/>
        </p:blipFill>
        <p:spPr>
          <a:xfrm>
            <a:off x="-381000" y="540000"/>
            <a:ext cx="9906002" cy="22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5595100" y="920025"/>
            <a:ext cx="266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hasCustomPrompt="1" idx="2" type="title"/>
          </p:nvPr>
        </p:nvSpPr>
        <p:spPr>
          <a:xfrm>
            <a:off x="3639525" y="774700"/>
            <a:ext cx="1833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49D8E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5595100" y="1653275"/>
            <a:ext cx="25503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720000" y="1588975"/>
            <a:ext cx="7704000" cy="29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"/>
              <a:buChar char="●"/>
              <a:defRPr sz="1200">
                <a:solidFill>
                  <a:srgbClr val="F8F5DC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>
                <a:solidFill>
                  <a:srgbClr val="F8F5DC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>
                <a:solidFill>
                  <a:srgbClr val="F8F5DC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>
                <a:solidFill>
                  <a:srgbClr val="F8F5DC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>
                <a:solidFill>
                  <a:srgbClr val="F8F5DC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>
                <a:solidFill>
                  <a:srgbClr val="F8F5DC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>
                <a:solidFill>
                  <a:srgbClr val="F8F5DC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>
                <a:solidFill>
                  <a:srgbClr val="F8F5DC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1795213" y="3728600"/>
            <a:ext cx="22692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5079588" y="3728600"/>
            <a:ext cx="22692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3" type="subTitle"/>
          </p:nvPr>
        </p:nvSpPr>
        <p:spPr>
          <a:xfrm>
            <a:off x="1795225" y="3253050"/>
            <a:ext cx="2269200" cy="5265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4" type="subTitle"/>
          </p:nvPr>
        </p:nvSpPr>
        <p:spPr>
          <a:xfrm>
            <a:off x="5079600" y="3253050"/>
            <a:ext cx="2269200" cy="5265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826750" y="1751125"/>
            <a:ext cx="3712800" cy="26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■"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0"/>
          <p:cNvPicPr preferRelativeResize="0"/>
          <p:nvPr/>
        </p:nvPicPr>
        <p:blipFill rotWithShape="1">
          <a:blip r:embed="rId2">
            <a:alphaModFix/>
          </a:blip>
          <a:srcRect b="0" l="3594" r="10213" t="0"/>
          <a:stretch/>
        </p:blipFill>
        <p:spPr>
          <a:xfrm>
            <a:off x="2" y="844800"/>
            <a:ext cx="9144003" cy="14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0"/>
          <p:cNvSpPr txBox="1"/>
          <p:nvPr>
            <p:ph type="title"/>
          </p:nvPr>
        </p:nvSpPr>
        <p:spPr>
          <a:xfrm>
            <a:off x="2929150" y="959050"/>
            <a:ext cx="5495100" cy="27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9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1146300" y="12913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8000">
                <a:solidFill>
                  <a:srgbClr val="F8F5D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1146300" y="2984700"/>
            <a:ext cx="3738000" cy="9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rgbClr val="F8F5D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87" name="Google Shape;8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62225" y="1233175"/>
            <a:ext cx="11468452" cy="16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612"/>
            <a:ext cx="9143997" cy="128588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720000" y="8760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hasCustomPrompt="1" type="title"/>
          </p:nvPr>
        </p:nvSpPr>
        <p:spPr>
          <a:xfrm>
            <a:off x="2539300" y="1442013"/>
            <a:ext cx="5644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23"/>
          <p:cNvSpPr txBox="1"/>
          <p:nvPr>
            <p:ph idx="1" type="subTitle"/>
          </p:nvPr>
        </p:nvSpPr>
        <p:spPr>
          <a:xfrm>
            <a:off x="2539300" y="3259595"/>
            <a:ext cx="5644200" cy="4419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95" name="Google Shape;9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2658125" y="2292375"/>
            <a:ext cx="7861801" cy="11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5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1750025" y="2363425"/>
            <a:ext cx="25740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idx="2" type="subTitle"/>
          </p:nvPr>
        </p:nvSpPr>
        <p:spPr>
          <a:xfrm>
            <a:off x="1750025" y="1869650"/>
            <a:ext cx="2574000" cy="526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hasCustomPrompt="1" idx="3" type="title"/>
          </p:nvPr>
        </p:nvSpPr>
        <p:spPr>
          <a:xfrm>
            <a:off x="596025" y="1976800"/>
            <a:ext cx="12012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3" name="Google Shape;103;p25"/>
          <p:cNvSpPr txBox="1"/>
          <p:nvPr>
            <p:ph idx="4" type="subTitle"/>
          </p:nvPr>
        </p:nvSpPr>
        <p:spPr>
          <a:xfrm>
            <a:off x="5850000" y="2363425"/>
            <a:ext cx="25740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5" type="subTitle"/>
          </p:nvPr>
        </p:nvSpPr>
        <p:spPr>
          <a:xfrm>
            <a:off x="5850000" y="1869650"/>
            <a:ext cx="2574000" cy="526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hasCustomPrompt="1" idx="6" type="title"/>
          </p:nvPr>
        </p:nvSpPr>
        <p:spPr>
          <a:xfrm>
            <a:off x="4695925" y="1976800"/>
            <a:ext cx="12012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" name="Google Shape;106;p25"/>
          <p:cNvSpPr txBox="1"/>
          <p:nvPr>
            <p:ph idx="7" type="subTitle"/>
          </p:nvPr>
        </p:nvSpPr>
        <p:spPr>
          <a:xfrm>
            <a:off x="1750025" y="3897600"/>
            <a:ext cx="25740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8" type="subTitle"/>
          </p:nvPr>
        </p:nvSpPr>
        <p:spPr>
          <a:xfrm>
            <a:off x="1750025" y="3403825"/>
            <a:ext cx="2574000" cy="526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hasCustomPrompt="1" idx="9" type="title"/>
          </p:nvPr>
        </p:nvSpPr>
        <p:spPr>
          <a:xfrm>
            <a:off x="596025" y="3510975"/>
            <a:ext cx="12012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9" name="Google Shape;109;p25"/>
          <p:cNvSpPr txBox="1"/>
          <p:nvPr>
            <p:ph idx="13" type="subTitle"/>
          </p:nvPr>
        </p:nvSpPr>
        <p:spPr>
          <a:xfrm>
            <a:off x="5850000" y="3897600"/>
            <a:ext cx="25740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idx="14" type="subTitle"/>
          </p:nvPr>
        </p:nvSpPr>
        <p:spPr>
          <a:xfrm>
            <a:off x="5850000" y="3403825"/>
            <a:ext cx="2574000" cy="526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hasCustomPrompt="1" idx="15" type="title"/>
          </p:nvPr>
        </p:nvSpPr>
        <p:spPr>
          <a:xfrm>
            <a:off x="4695925" y="3510975"/>
            <a:ext cx="12012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1836" y="3037863"/>
            <a:ext cx="6600325" cy="9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>
            <p:ph idx="1" type="subTitle"/>
          </p:nvPr>
        </p:nvSpPr>
        <p:spPr>
          <a:xfrm>
            <a:off x="1123450" y="1328188"/>
            <a:ext cx="6802800" cy="15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2" type="subTitle"/>
          </p:nvPr>
        </p:nvSpPr>
        <p:spPr>
          <a:xfrm>
            <a:off x="1123450" y="3188600"/>
            <a:ext cx="6802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sz="30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7"/>
          <p:cNvPicPr preferRelativeResize="0"/>
          <p:nvPr/>
        </p:nvPicPr>
        <p:blipFill rotWithShape="1">
          <a:blip r:embed="rId2">
            <a:alphaModFix/>
          </a:blip>
          <a:srcRect b="0" l="3597" r="34692" t="0"/>
          <a:stretch/>
        </p:blipFill>
        <p:spPr>
          <a:xfrm>
            <a:off x="-381000" y="2346150"/>
            <a:ext cx="9906002" cy="22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 txBox="1"/>
          <p:nvPr>
            <p:ph type="title"/>
          </p:nvPr>
        </p:nvSpPr>
        <p:spPr>
          <a:xfrm>
            <a:off x="2827975" y="2726175"/>
            <a:ext cx="266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hasCustomPrompt="1" idx="2" type="title"/>
          </p:nvPr>
        </p:nvSpPr>
        <p:spPr>
          <a:xfrm>
            <a:off x="720000" y="2580850"/>
            <a:ext cx="1833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49D8E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7"/>
          <p:cNvSpPr txBox="1"/>
          <p:nvPr>
            <p:ph idx="1" type="subTitle"/>
          </p:nvPr>
        </p:nvSpPr>
        <p:spPr>
          <a:xfrm>
            <a:off x="2827975" y="3459425"/>
            <a:ext cx="24210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1" type="subTitle"/>
          </p:nvPr>
        </p:nvSpPr>
        <p:spPr>
          <a:xfrm>
            <a:off x="719988" y="3728600"/>
            <a:ext cx="22692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2" type="subTitle"/>
          </p:nvPr>
        </p:nvSpPr>
        <p:spPr>
          <a:xfrm>
            <a:off x="3437388" y="3728600"/>
            <a:ext cx="22692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subTitle"/>
          </p:nvPr>
        </p:nvSpPr>
        <p:spPr>
          <a:xfrm>
            <a:off x="720000" y="3253050"/>
            <a:ext cx="2269200" cy="5265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3437400" y="3253050"/>
            <a:ext cx="2269200" cy="5265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subTitle"/>
          </p:nvPr>
        </p:nvSpPr>
        <p:spPr>
          <a:xfrm>
            <a:off x="6154788" y="3728600"/>
            <a:ext cx="22692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6154800" y="3253050"/>
            <a:ext cx="2269200" cy="5265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2_2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9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719994" y="406357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idx="2" type="subTitle"/>
          </p:nvPr>
        </p:nvSpPr>
        <p:spPr>
          <a:xfrm>
            <a:off x="3437394" y="406357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35" name="Google Shape;135;p29"/>
          <p:cNvSpPr txBox="1"/>
          <p:nvPr>
            <p:ph idx="3" type="subTitle"/>
          </p:nvPr>
        </p:nvSpPr>
        <p:spPr>
          <a:xfrm>
            <a:off x="720000" y="3611550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36" name="Google Shape;136;p29"/>
          <p:cNvSpPr txBox="1"/>
          <p:nvPr>
            <p:ph idx="4" type="subTitle"/>
          </p:nvPr>
        </p:nvSpPr>
        <p:spPr>
          <a:xfrm>
            <a:off x="3437400" y="3611550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37" name="Google Shape;137;p29"/>
          <p:cNvSpPr txBox="1"/>
          <p:nvPr>
            <p:ph idx="5" type="subTitle"/>
          </p:nvPr>
        </p:nvSpPr>
        <p:spPr>
          <a:xfrm>
            <a:off x="6154794" y="406357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6" type="subTitle"/>
          </p:nvPr>
        </p:nvSpPr>
        <p:spPr>
          <a:xfrm>
            <a:off x="6154800" y="3611550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39" name="Google Shape;139;p29"/>
          <p:cNvSpPr txBox="1"/>
          <p:nvPr>
            <p:ph idx="7" type="subTitle"/>
          </p:nvPr>
        </p:nvSpPr>
        <p:spPr>
          <a:xfrm>
            <a:off x="719994" y="248392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40" name="Google Shape;140;p29"/>
          <p:cNvSpPr txBox="1"/>
          <p:nvPr>
            <p:ph idx="8" type="subTitle"/>
          </p:nvPr>
        </p:nvSpPr>
        <p:spPr>
          <a:xfrm>
            <a:off x="3437394" y="248392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41" name="Google Shape;141;p29"/>
          <p:cNvSpPr txBox="1"/>
          <p:nvPr>
            <p:ph idx="9" type="subTitle"/>
          </p:nvPr>
        </p:nvSpPr>
        <p:spPr>
          <a:xfrm>
            <a:off x="720000" y="20320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42" name="Google Shape;142;p29"/>
          <p:cNvSpPr txBox="1"/>
          <p:nvPr>
            <p:ph idx="13" type="subTitle"/>
          </p:nvPr>
        </p:nvSpPr>
        <p:spPr>
          <a:xfrm>
            <a:off x="3437400" y="20320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idx="14" type="subTitle"/>
          </p:nvPr>
        </p:nvSpPr>
        <p:spPr>
          <a:xfrm>
            <a:off x="6154794" y="248392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44" name="Google Shape;144;p29"/>
          <p:cNvSpPr txBox="1"/>
          <p:nvPr>
            <p:ph idx="15" type="subTitle"/>
          </p:nvPr>
        </p:nvSpPr>
        <p:spPr>
          <a:xfrm>
            <a:off x="6154800" y="20320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TITLE_AND_TWO_COLUMNS_2_2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0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48" name="Google Shape;148;p30"/>
          <p:cNvSpPr txBox="1"/>
          <p:nvPr>
            <p:ph idx="1" type="subTitle"/>
          </p:nvPr>
        </p:nvSpPr>
        <p:spPr>
          <a:xfrm>
            <a:off x="719994" y="406357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49" name="Google Shape;149;p30"/>
          <p:cNvSpPr txBox="1"/>
          <p:nvPr>
            <p:ph idx="2" type="subTitle"/>
          </p:nvPr>
        </p:nvSpPr>
        <p:spPr>
          <a:xfrm>
            <a:off x="720000" y="3609200"/>
            <a:ext cx="22692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50" name="Google Shape;150;p30"/>
          <p:cNvSpPr txBox="1"/>
          <p:nvPr>
            <p:ph idx="3" type="subTitle"/>
          </p:nvPr>
        </p:nvSpPr>
        <p:spPr>
          <a:xfrm>
            <a:off x="6154794" y="406357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51" name="Google Shape;151;p30"/>
          <p:cNvSpPr txBox="1"/>
          <p:nvPr>
            <p:ph idx="4" type="subTitle"/>
          </p:nvPr>
        </p:nvSpPr>
        <p:spPr>
          <a:xfrm>
            <a:off x="6154800" y="3609200"/>
            <a:ext cx="22692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52" name="Google Shape;152;p30"/>
          <p:cNvSpPr txBox="1"/>
          <p:nvPr>
            <p:ph idx="5" type="subTitle"/>
          </p:nvPr>
        </p:nvSpPr>
        <p:spPr>
          <a:xfrm>
            <a:off x="719994" y="248392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53" name="Google Shape;153;p30"/>
          <p:cNvSpPr txBox="1"/>
          <p:nvPr>
            <p:ph idx="6" type="subTitle"/>
          </p:nvPr>
        </p:nvSpPr>
        <p:spPr>
          <a:xfrm>
            <a:off x="3437394" y="3209128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54" name="Google Shape;154;p30"/>
          <p:cNvSpPr txBox="1"/>
          <p:nvPr>
            <p:ph idx="7" type="subTitle"/>
          </p:nvPr>
        </p:nvSpPr>
        <p:spPr>
          <a:xfrm>
            <a:off x="720000" y="2030400"/>
            <a:ext cx="22692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55" name="Google Shape;155;p30"/>
          <p:cNvSpPr txBox="1"/>
          <p:nvPr>
            <p:ph idx="8" type="subTitle"/>
          </p:nvPr>
        </p:nvSpPr>
        <p:spPr>
          <a:xfrm>
            <a:off x="3437400" y="2753954"/>
            <a:ext cx="22692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56" name="Google Shape;156;p30"/>
          <p:cNvSpPr txBox="1"/>
          <p:nvPr>
            <p:ph idx="9" type="subTitle"/>
          </p:nvPr>
        </p:nvSpPr>
        <p:spPr>
          <a:xfrm>
            <a:off x="6154794" y="248392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57" name="Google Shape;157;p30"/>
          <p:cNvSpPr txBox="1"/>
          <p:nvPr>
            <p:ph idx="13" type="subTitle"/>
          </p:nvPr>
        </p:nvSpPr>
        <p:spPr>
          <a:xfrm>
            <a:off x="6154800" y="2030400"/>
            <a:ext cx="22692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1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720000" y="3981000"/>
            <a:ext cx="22692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idx="2" type="subTitle"/>
          </p:nvPr>
        </p:nvSpPr>
        <p:spPr>
          <a:xfrm>
            <a:off x="720000" y="34908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63" name="Google Shape;163;p31"/>
          <p:cNvSpPr txBox="1"/>
          <p:nvPr>
            <p:ph idx="3" type="subTitle"/>
          </p:nvPr>
        </p:nvSpPr>
        <p:spPr>
          <a:xfrm>
            <a:off x="6154800" y="3981000"/>
            <a:ext cx="22692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64" name="Google Shape;164;p31"/>
          <p:cNvSpPr txBox="1"/>
          <p:nvPr>
            <p:ph idx="4" type="subTitle"/>
          </p:nvPr>
        </p:nvSpPr>
        <p:spPr>
          <a:xfrm>
            <a:off x="6154800" y="34908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5" type="subTitle"/>
          </p:nvPr>
        </p:nvSpPr>
        <p:spPr>
          <a:xfrm>
            <a:off x="720000" y="2476188"/>
            <a:ext cx="22692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6" type="subTitle"/>
          </p:nvPr>
        </p:nvSpPr>
        <p:spPr>
          <a:xfrm>
            <a:off x="720000" y="19861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idx="7" type="subTitle"/>
          </p:nvPr>
        </p:nvSpPr>
        <p:spPr>
          <a:xfrm>
            <a:off x="6154800" y="2476188"/>
            <a:ext cx="22692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8" type="subTitle"/>
          </p:nvPr>
        </p:nvSpPr>
        <p:spPr>
          <a:xfrm>
            <a:off x="6154800" y="19861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TWO_COLUMNS_2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1" type="subTitle"/>
          </p:nvPr>
        </p:nvSpPr>
        <p:spPr>
          <a:xfrm>
            <a:off x="4492200" y="2544650"/>
            <a:ext cx="32010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AND_TWO_COLUMNS_2_3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76" name="Google Shape;176;p33"/>
          <p:cNvSpPr txBox="1"/>
          <p:nvPr>
            <p:ph idx="1" type="subTitle"/>
          </p:nvPr>
        </p:nvSpPr>
        <p:spPr>
          <a:xfrm>
            <a:off x="720000" y="3728600"/>
            <a:ext cx="2269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77" name="Google Shape;177;p33"/>
          <p:cNvSpPr txBox="1"/>
          <p:nvPr>
            <p:ph idx="2" type="subTitle"/>
          </p:nvPr>
        </p:nvSpPr>
        <p:spPr>
          <a:xfrm>
            <a:off x="3437400" y="3728600"/>
            <a:ext cx="2269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3" type="subTitle"/>
          </p:nvPr>
        </p:nvSpPr>
        <p:spPr>
          <a:xfrm>
            <a:off x="719988" y="3297225"/>
            <a:ext cx="2269200" cy="387900"/>
          </a:xfrm>
          <a:prstGeom prst="rect">
            <a:avLst/>
          </a:prstGeom>
          <a:solidFill>
            <a:srgbClr val="291C3B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79" name="Google Shape;179;p33"/>
          <p:cNvSpPr txBox="1"/>
          <p:nvPr>
            <p:ph idx="4" type="subTitle"/>
          </p:nvPr>
        </p:nvSpPr>
        <p:spPr>
          <a:xfrm>
            <a:off x="3437388" y="3297225"/>
            <a:ext cx="2269200" cy="387900"/>
          </a:xfrm>
          <a:prstGeom prst="rect">
            <a:avLst/>
          </a:prstGeom>
          <a:solidFill>
            <a:srgbClr val="291C3B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80" name="Google Shape;180;p33"/>
          <p:cNvSpPr txBox="1"/>
          <p:nvPr>
            <p:ph idx="5" type="subTitle"/>
          </p:nvPr>
        </p:nvSpPr>
        <p:spPr>
          <a:xfrm>
            <a:off x="6154800" y="3728600"/>
            <a:ext cx="2269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81" name="Google Shape;181;p33"/>
          <p:cNvSpPr txBox="1"/>
          <p:nvPr>
            <p:ph idx="6" type="subTitle"/>
          </p:nvPr>
        </p:nvSpPr>
        <p:spPr>
          <a:xfrm>
            <a:off x="6154788" y="3297225"/>
            <a:ext cx="2269200" cy="387900"/>
          </a:xfrm>
          <a:prstGeom prst="rect">
            <a:avLst/>
          </a:prstGeom>
          <a:solidFill>
            <a:srgbClr val="291C3B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82" name="Google Shape;182;p33"/>
          <p:cNvSpPr txBox="1"/>
          <p:nvPr>
            <p:ph hasCustomPrompt="1" idx="7" type="title"/>
          </p:nvPr>
        </p:nvSpPr>
        <p:spPr>
          <a:xfrm>
            <a:off x="720000" y="1901950"/>
            <a:ext cx="22692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3" name="Google Shape;183;p33"/>
          <p:cNvSpPr txBox="1"/>
          <p:nvPr>
            <p:ph hasCustomPrompt="1" idx="8" type="title"/>
          </p:nvPr>
        </p:nvSpPr>
        <p:spPr>
          <a:xfrm>
            <a:off x="3437400" y="1901950"/>
            <a:ext cx="22692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4" name="Google Shape;184;p33"/>
          <p:cNvSpPr txBox="1"/>
          <p:nvPr>
            <p:ph hasCustomPrompt="1" idx="9" type="title"/>
          </p:nvPr>
        </p:nvSpPr>
        <p:spPr>
          <a:xfrm>
            <a:off x="6154800" y="1901950"/>
            <a:ext cx="22692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2_2_1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88" name="Google Shape;188;p34"/>
          <p:cNvSpPr txBox="1"/>
          <p:nvPr>
            <p:ph idx="1" type="subTitle"/>
          </p:nvPr>
        </p:nvSpPr>
        <p:spPr>
          <a:xfrm>
            <a:off x="906876" y="2185575"/>
            <a:ext cx="23658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89" name="Google Shape;189;p34"/>
          <p:cNvSpPr txBox="1"/>
          <p:nvPr>
            <p:ph idx="2" type="subTitle"/>
          </p:nvPr>
        </p:nvSpPr>
        <p:spPr>
          <a:xfrm>
            <a:off x="906882" y="1732050"/>
            <a:ext cx="23658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90" name="Google Shape;190;p34"/>
          <p:cNvSpPr txBox="1"/>
          <p:nvPr>
            <p:ph idx="3" type="subTitle"/>
          </p:nvPr>
        </p:nvSpPr>
        <p:spPr>
          <a:xfrm>
            <a:off x="5871300" y="3734450"/>
            <a:ext cx="23658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91" name="Google Shape;191;p34"/>
          <p:cNvSpPr txBox="1"/>
          <p:nvPr>
            <p:ph idx="4" type="subTitle"/>
          </p:nvPr>
        </p:nvSpPr>
        <p:spPr>
          <a:xfrm>
            <a:off x="5871307" y="3280925"/>
            <a:ext cx="23658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TWO_COLUMNS_2_1_1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5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1" type="subTitle"/>
          </p:nvPr>
        </p:nvSpPr>
        <p:spPr>
          <a:xfrm>
            <a:off x="4492200" y="2544650"/>
            <a:ext cx="3756000" cy="1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TWO_COLUMNS_2_1_1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6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199" name="Google Shape;199;p36"/>
          <p:cNvSpPr txBox="1"/>
          <p:nvPr>
            <p:ph idx="1" type="subTitle"/>
          </p:nvPr>
        </p:nvSpPr>
        <p:spPr>
          <a:xfrm>
            <a:off x="1437061" y="2544650"/>
            <a:ext cx="3689700" cy="1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TWO_COLUMNS_2_1_1_3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7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1" type="subTitle"/>
          </p:nvPr>
        </p:nvSpPr>
        <p:spPr>
          <a:xfrm>
            <a:off x="2580350" y="3894575"/>
            <a:ext cx="37023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4" name="Google Shape;204;p37"/>
          <p:cNvSpPr txBox="1"/>
          <p:nvPr>
            <p:ph idx="2" type="subTitle"/>
          </p:nvPr>
        </p:nvSpPr>
        <p:spPr>
          <a:xfrm>
            <a:off x="2816450" y="3396275"/>
            <a:ext cx="3230100" cy="387900"/>
          </a:xfrm>
          <a:prstGeom prst="rect">
            <a:avLst/>
          </a:prstGeom>
          <a:solidFill>
            <a:srgbClr val="291C3B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4555316" y="1820078"/>
            <a:ext cx="38691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4000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type="ctrTitle"/>
          </p:nvPr>
        </p:nvSpPr>
        <p:spPr>
          <a:xfrm>
            <a:off x="4554625" y="680450"/>
            <a:ext cx="3870600" cy="10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48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209" name="Google Shape;209;p38"/>
          <p:cNvSpPr txBox="1"/>
          <p:nvPr>
            <p:ph idx="2" type="subTitle"/>
          </p:nvPr>
        </p:nvSpPr>
        <p:spPr>
          <a:xfrm>
            <a:off x="4555316" y="2311623"/>
            <a:ext cx="38691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8F5DC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0" name="Google Shape;210;p38"/>
          <p:cNvSpPr txBox="1"/>
          <p:nvPr/>
        </p:nvSpPr>
        <p:spPr>
          <a:xfrm>
            <a:off x="4473450" y="3656325"/>
            <a:ext cx="39507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CREDITS:</a:t>
            </a:r>
            <a:r>
              <a:rPr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This presentation template was created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including icons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infographics &amp; images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and videos from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6"/>
              </a:rPr>
              <a:t>Vidfy </a:t>
            </a:r>
            <a:endParaRPr b="1"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40000"/>
            <a:ext cx="9144003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idx="1" type="subTitle"/>
          </p:nvPr>
        </p:nvSpPr>
        <p:spPr>
          <a:xfrm>
            <a:off x="720150" y="4178325"/>
            <a:ext cx="7703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8F5DC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9" name="Google Shape;21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923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2"/>
          <p:cNvSpPr txBox="1"/>
          <p:nvPr>
            <p:ph type="ctrTitle"/>
          </p:nvPr>
        </p:nvSpPr>
        <p:spPr>
          <a:xfrm>
            <a:off x="718775" y="3064400"/>
            <a:ext cx="7706400" cy="10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48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3"/>
          <p:cNvPicPr preferRelativeResize="0"/>
          <p:nvPr/>
        </p:nvPicPr>
        <p:blipFill rotWithShape="1">
          <a:blip r:embed="rId2">
            <a:alphaModFix/>
          </a:blip>
          <a:srcRect b="0" l="3597" r="34692" t="0"/>
          <a:stretch/>
        </p:blipFill>
        <p:spPr>
          <a:xfrm>
            <a:off x="-381000" y="540000"/>
            <a:ext cx="9906002" cy="22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3"/>
          <p:cNvSpPr txBox="1"/>
          <p:nvPr>
            <p:ph type="title"/>
          </p:nvPr>
        </p:nvSpPr>
        <p:spPr>
          <a:xfrm>
            <a:off x="5595100" y="920025"/>
            <a:ext cx="266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224" name="Google Shape;224;p43"/>
          <p:cNvSpPr txBox="1"/>
          <p:nvPr>
            <p:ph hasCustomPrompt="1" idx="2" type="title"/>
          </p:nvPr>
        </p:nvSpPr>
        <p:spPr>
          <a:xfrm>
            <a:off x="3639525" y="774700"/>
            <a:ext cx="1833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49D8E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43"/>
          <p:cNvSpPr txBox="1"/>
          <p:nvPr>
            <p:ph idx="1" type="subTitle"/>
          </p:nvPr>
        </p:nvSpPr>
        <p:spPr>
          <a:xfrm>
            <a:off x="5595100" y="1653275"/>
            <a:ext cx="25503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4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" type="body"/>
          </p:nvPr>
        </p:nvSpPr>
        <p:spPr>
          <a:xfrm>
            <a:off x="720000" y="1588975"/>
            <a:ext cx="7704000" cy="29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"/>
              <a:buChar char="●"/>
              <a:defRPr sz="1200">
                <a:solidFill>
                  <a:srgbClr val="F8F5DC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>
                <a:solidFill>
                  <a:srgbClr val="F8F5DC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>
                <a:solidFill>
                  <a:srgbClr val="F8F5DC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>
                <a:solidFill>
                  <a:srgbClr val="F8F5DC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>
                <a:solidFill>
                  <a:srgbClr val="F8F5DC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>
                <a:solidFill>
                  <a:srgbClr val="F8F5DC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>
                <a:solidFill>
                  <a:srgbClr val="F8F5DC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>
                <a:solidFill>
                  <a:srgbClr val="F8F5DC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5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233" name="Google Shape;233;p45"/>
          <p:cNvSpPr txBox="1"/>
          <p:nvPr>
            <p:ph idx="1" type="subTitle"/>
          </p:nvPr>
        </p:nvSpPr>
        <p:spPr>
          <a:xfrm>
            <a:off x="1795213" y="3728600"/>
            <a:ext cx="22692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234" name="Google Shape;234;p45"/>
          <p:cNvSpPr txBox="1"/>
          <p:nvPr>
            <p:ph idx="2" type="subTitle"/>
          </p:nvPr>
        </p:nvSpPr>
        <p:spPr>
          <a:xfrm>
            <a:off x="5079588" y="3728600"/>
            <a:ext cx="22692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235" name="Google Shape;235;p45"/>
          <p:cNvSpPr txBox="1"/>
          <p:nvPr>
            <p:ph idx="3" type="subTitle"/>
          </p:nvPr>
        </p:nvSpPr>
        <p:spPr>
          <a:xfrm>
            <a:off x="1795225" y="3253050"/>
            <a:ext cx="2269200" cy="5265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36" name="Google Shape;236;p45"/>
          <p:cNvSpPr txBox="1"/>
          <p:nvPr>
            <p:ph idx="4" type="subTitle"/>
          </p:nvPr>
        </p:nvSpPr>
        <p:spPr>
          <a:xfrm>
            <a:off x="5079600" y="3253050"/>
            <a:ext cx="2269200" cy="5265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6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7"/>
          <p:cNvSpPr txBox="1"/>
          <p:nvPr>
            <p:ph idx="1" type="body"/>
          </p:nvPr>
        </p:nvSpPr>
        <p:spPr>
          <a:xfrm>
            <a:off x="826750" y="1751125"/>
            <a:ext cx="3712800" cy="26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■"/>
              <a:defRPr/>
            </a:lvl9pPr>
          </a:lstStyle>
          <a:p/>
        </p:txBody>
      </p:sp>
      <p:sp>
        <p:nvSpPr>
          <p:cNvPr id="244" name="Google Shape;244;p47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8"/>
          <p:cNvPicPr preferRelativeResize="0"/>
          <p:nvPr/>
        </p:nvPicPr>
        <p:blipFill rotWithShape="1">
          <a:blip r:embed="rId2">
            <a:alphaModFix/>
          </a:blip>
          <a:srcRect b="0" l="3594" r="10213" t="0"/>
          <a:stretch/>
        </p:blipFill>
        <p:spPr>
          <a:xfrm>
            <a:off x="2" y="844800"/>
            <a:ext cx="9144003" cy="14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8"/>
          <p:cNvSpPr txBox="1"/>
          <p:nvPr>
            <p:ph type="title"/>
          </p:nvPr>
        </p:nvSpPr>
        <p:spPr>
          <a:xfrm>
            <a:off x="2929150" y="959050"/>
            <a:ext cx="5495100" cy="27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9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9"/>
          <p:cNvSpPr txBox="1"/>
          <p:nvPr>
            <p:ph type="title"/>
          </p:nvPr>
        </p:nvSpPr>
        <p:spPr>
          <a:xfrm>
            <a:off x="1146300" y="12913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8000">
                <a:solidFill>
                  <a:srgbClr val="F8F5D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0" name="Google Shape;250;p49"/>
          <p:cNvSpPr txBox="1"/>
          <p:nvPr>
            <p:ph idx="1" type="subTitle"/>
          </p:nvPr>
        </p:nvSpPr>
        <p:spPr>
          <a:xfrm>
            <a:off x="1146300" y="2984700"/>
            <a:ext cx="3738000" cy="9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rgbClr val="F8F5D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251" name="Google Shape;251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62225" y="1233175"/>
            <a:ext cx="11468452" cy="16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612"/>
            <a:ext cx="9143997" cy="128588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0"/>
          <p:cNvSpPr txBox="1"/>
          <p:nvPr>
            <p:ph idx="1" type="body"/>
          </p:nvPr>
        </p:nvSpPr>
        <p:spPr>
          <a:xfrm>
            <a:off x="720000" y="8760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1"/>
          <p:cNvSpPr txBox="1"/>
          <p:nvPr>
            <p:ph hasCustomPrompt="1" type="title"/>
          </p:nvPr>
        </p:nvSpPr>
        <p:spPr>
          <a:xfrm>
            <a:off x="2539300" y="1442013"/>
            <a:ext cx="5644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8" name="Google Shape;258;p51"/>
          <p:cNvSpPr txBox="1"/>
          <p:nvPr>
            <p:ph idx="1" type="subTitle"/>
          </p:nvPr>
        </p:nvSpPr>
        <p:spPr>
          <a:xfrm>
            <a:off x="2539300" y="3259595"/>
            <a:ext cx="5644200" cy="4419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259" name="Google Shape;25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2658125" y="2292375"/>
            <a:ext cx="7861801" cy="11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3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264" name="Google Shape;264;p53"/>
          <p:cNvSpPr txBox="1"/>
          <p:nvPr>
            <p:ph idx="1" type="subTitle"/>
          </p:nvPr>
        </p:nvSpPr>
        <p:spPr>
          <a:xfrm>
            <a:off x="1750025" y="2363425"/>
            <a:ext cx="25740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265" name="Google Shape;265;p53"/>
          <p:cNvSpPr txBox="1"/>
          <p:nvPr>
            <p:ph idx="2" type="subTitle"/>
          </p:nvPr>
        </p:nvSpPr>
        <p:spPr>
          <a:xfrm>
            <a:off x="1750025" y="1869650"/>
            <a:ext cx="2574000" cy="526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66" name="Google Shape;266;p53"/>
          <p:cNvSpPr txBox="1"/>
          <p:nvPr>
            <p:ph hasCustomPrompt="1" idx="3" type="title"/>
          </p:nvPr>
        </p:nvSpPr>
        <p:spPr>
          <a:xfrm>
            <a:off x="596025" y="1976800"/>
            <a:ext cx="12012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7" name="Google Shape;267;p53"/>
          <p:cNvSpPr txBox="1"/>
          <p:nvPr>
            <p:ph idx="4" type="subTitle"/>
          </p:nvPr>
        </p:nvSpPr>
        <p:spPr>
          <a:xfrm>
            <a:off x="5850000" y="2363425"/>
            <a:ext cx="25740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268" name="Google Shape;268;p53"/>
          <p:cNvSpPr txBox="1"/>
          <p:nvPr>
            <p:ph idx="5" type="subTitle"/>
          </p:nvPr>
        </p:nvSpPr>
        <p:spPr>
          <a:xfrm>
            <a:off x="5850000" y="1869650"/>
            <a:ext cx="2574000" cy="526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69" name="Google Shape;269;p53"/>
          <p:cNvSpPr txBox="1"/>
          <p:nvPr>
            <p:ph hasCustomPrompt="1" idx="6" type="title"/>
          </p:nvPr>
        </p:nvSpPr>
        <p:spPr>
          <a:xfrm>
            <a:off x="4695925" y="1976800"/>
            <a:ext cx="12012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0" name="Google Shape;270;p53"/>
          <p:cNvSpPr txBox="1"/>
          <p:nvPr>
            <p:ph idx="7" type="subTitle"/>
          </p:nvPr>
        </p:nvSpPr>
        <p:spPr>
          <a:xfrm>
            <a:off x="1750025" y="3897600"/>
            <a:ext cx="25740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271" name="Google Shape;271;p53"/>
          <p:cNvSpPr txBox="1"/>
          <p:nvPr>
            <p:ph idx="8" type="subTitle"/>
          </p:nvPr>
        </p:nvSpPr>
        <p:spPr>
          <a:xfrm>
            <a:off x="1750025" y="3403825"/>
            <a:ext cx="2574000" cy="526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72" name="Google Shape;272;p53"/>
          <p:cNvSpPr txBox="1"/>
          <p:nvPr>
            <p:ph hasCustomPrompt="1" idx="9" type="title"/>
          </p:nvPr>
        </p:nvSpPr>
        <p:spPr>
          <a:xfrm>
            <a:off x="596025" y="3510975"/>
            <a:ext cx="12012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3" name="Google Shape;273;p53"/>
          <p:cNvSpPr txBox="1"/>
          <p:nvPr>
            <p:ph idx="13" type="subTitle"/>
          </p:nvPr>
        </p:nvSpPr>
        <p:spPr>
          <a:xfrm>
            <a:off x="5850000" y="3897600"/>
            <a:ext cx="25740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274" name="Google Shape;274;p53"/>
          <p:cNvSpPr txBox="1"/>
          <p:nvPr>
            <p:ph idx="14" type="subTitle"/>
          </p:nvPr>
        </p:nvSpPr>
        <p:spPr>
          <a:xfrm>
            <a:off x="5850000" y="3403825"/>
            <a:ext cx="2574000" cy="526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75" name="Google Shape;275;p53"/>
          <p:cNvSpPr txBox="1"/>
          <p:nvPr>
            <p:ph hasCustomPrompt="1" idx="15" type="title"/>
          </p:nvPr>
        </p:nvSpPr>
        <p:spPr>
          <a:xfrm>
            <a:off x="4695925" y="3510975"/>
            <a:ext cx="12012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1836" y="3037863"/>
            <a:ext cx="6600325" cy="9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4"/>
          <p:cNvSpPr txBox="1"/>
          <p:nvPr>
            <p:ph idx="1" type="subTitle"/>
          </p:nvPr>
        </p:nvSpPr>
        <p:spPr>
          <a:xfrm>
            <a:off x="1123450" y="1328188"/>
            <a:ext cx="6802800" cy="15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9" name="Google Shape;279;p54"/>
          <p:cNvSpPr txBox="1"/>
          <p:nvPr>
            <p:ph idx="2" type="subTitle"/>
          </p:nvPr>
        </p:nvSpPr>
        <p:spPr>
          <a:xfrm>
            <a:off x="1123450" y="3188600"/>
            <a:ext cx="6802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sz="30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5"/>
          <p:cNvPicPr preferRelativeResize="0"/>
          <p:nvPr/>
        </p:nvPicPr>
        <p:blipFill rotWithShape="1">
          <a:blip r:embed="rId2">
            <a:alphaModFix/>
          </a:blip>
          <a:srcRect b="0" l="3597" r="34692" t="0"/>
          <a:stretch/>
        </p:blipFill>
        <p:spPr>
          <a:xfrm>
            <a:off x="-381000" y="2346150"/>
            <a:ext cx="9906002" cy="22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5"/>
          <p:cNvSpPr txBox="1"/>
          <p:nvPr>
            <p:ph type="title"/>
          </p:nvPr>
        </p:nvSpPr>
        <p:spPr>
          <a:xfrm>
            <a:off x="2827975" y="2726175"/>
            <a:ext cx="266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283" name="Google Shape;283;p55"/>
          <p:cNvSpPr txBox="1"/>
          <p:nvPr>
            <p:ph hasCustomPrompt="1" idx="2" type="title"/>
          </p:nvPr>
        </p:nvSpPr>
        <p:spPr>
          <a:xfrm>
            <a:off x="720000" y="2580850"/>
            <a:ext cx="1833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49D8E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4" name="Google Shape;284;p55"/>
          <p:cNvSpPr txBox="1"/>
          <p:nvPr>
            <p:ph idx="1" type="subTitle"/>
          </p:nvPr>
        </p:nvSpPr>
        <p:spPr>
          <a:xfrm>
            <a:off x="2827975" y="3459425"/>
            <a:ext cx="24210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6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288" name="Google Shape;288;p56"/>
          <p:cNvSpPr txBox="1"/>
          <p:nvPr>
            <p:ph idx="1" type="subTitle"/>
          </p:nvPr>
        </p:nvSpPr>
        <p:spPr>
          <a:xfrm>
            <a:off x="719988" y="3728600"/>
            <a:ext cx="22692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289" name="Google Shape;289;p56"/>
          <p:cNvSpPr txBox="1"/>
          <p:nvPr>
            <p:ph idx="2" type="subTitle"/>
          </p:nvPr>
        </p:nvSpPr>
        <p:spPr>
          <a:xfrm>
            <a:off x="3437388" y="3728600"/>
            <a:ext cx="22692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290" name="Google Shape;290;p56"/>
          <p:cNvSpPr txBox="1"/>
          <p:nvPr>
            <p:ph idx="3" type="subTitle"/>
          </p:nvPr>
        </p:nvSpPr>
        <p:spPr>
          <a:xfrm>
            <a:off x="720000" y="3253050"/>
            <a:ext cx="2269200" cy="5265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91" name="Google Shape;291;p56"/>
          <p:cNvSpPr txBox="1"/>
          <p:nvPr>
            <p:ph idx="4" type="subTitle"/>
          </p:nvPr>
        </p:nvSpPr>
        <p:spPr>
          <a:xfrm>
            <a:off x="3437400" y="3253050"/>
            <a:ext cx="2269200" cy="5265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92" name="Google Shape;292;p56"/>
          <p:cNvSpPr txBox="1"/>
          <p:nvPr>
            <p:ph idx="5" type="subTitle"/>
          </p:nvPr>
        </p:nvSpPr>
        <p:spPr>
          <a:xfrm>
            <a:off x="6154788" y="3728600"/>
            <a:ext cx="22692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293" name="Google Shape;293;p56"/>
          <p:cNvSpPr txBox="1"/>
          <p:nvPr>
            <p:ph idx="6" type="subTitle"/>
          </p:nvPr>
        </p:nvSpPr>
        <p:spPr>
          <a:xfrm>
            <a:off x="6154800" y="3253050"/>
            <a:ext cx="2269200" cy="5265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2_2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7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297" name="Google Shape;297;p57"/>
          <p:cNvSpPr txBox="1"/>
          <p:nvPr>
            <p:ph idx="1" type="subTitle"/>
          </p:nvPr>
        </p:nvSpPr>
        <p:spPr>
          <a:xfrm>
            <a:off x="719994" y="406357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298" name="Google Shape;298;p57"/>
          <p:cNvSpPr txBox="1"/>
          <p:nvPr>
            <p:ph idx="2" type="subTitle"/>
          </p:nvPr>
        </p:nvSpPr>
        <p:spPr>
          <a:xfrm>
            <a:off x="3437394" y="406357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299" name="Google Shape;299;p57"/>
          <p:cNvSpPr txBox="1"/>
          <p:nvPr>
            <p:ph idx="3" type="subTitle"/>
          </p:nvPr>
        </p:nvSpPr>
        <p:spPr>
          <a:xfrm>
            <a:off x="720000" y="3611550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00" name="Google Shape;300;p57"/>
          <p:cNvSpPr txBox="1"/>
          <p:nvPr>
            <p:ph idx="4" type="subTitle"/>
          </p:nvPr>
        </p:nvSpPr>
        <p:spPr>
          <a:xfrm>
            <a:off x="3437400" y="3611550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01" name="Google Shape;301;p57"/>
          <p:cNvSpPr txBox="1"/>
          <p:nvPr>
            <p:ph idx="5" type="subTitle"/>
          </p:nvPr>
        </p:nvSpPr>
        <p:spPr>
          <a:xfrm>
            <a:off x="6154794" y="406357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02" name="Google Shape;302;p57"/>
          <p:cNvSpPr txBox="1"/>
          <p:nvPr>
            <p:ph idx="6" type="subTitle"/>
          </p:nvPr>
        </p:nvSpPr>
        <p:spPr>
          <a:xfrm>
            <a:off x="6154800" y="3611550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03" name="Google Shape;303;p57"/>
          <p:cNvSpPr txBox="1"/>
          <p:nvPr>
            <p:ph idx="7" type="subTitle"/>
          </p:nvPr>
        </p:nvSpPr>
        <p:spPr>
          <a:xfrm>
            <a:off x="719994" y="248392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04" name="Google Shape;304;p57"/>
          <p:cNvSpPr txBox="1"/>
          <p:nvPr>
            <p:ph idx="8" type="subTitle"/>
          </p:nvPr>
        </p:nvSpPr>
        <p:spPr>
          <a:xfrm>
            <a:off x="3437394" y="248392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05" name="Google Shape;305;p57"/>
          <p:cNvSpPr txBox="1"/>
          <p:nvPr>
            <p:ph idx="9" type="subTitle"/>
          </p:nvPr>
        </p:nvSpPr>
        <p:spPr>
          <a:xfrm>
            <a:off x="720000" y="20320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06" name="Google Shape;306;p57"/>
          <p:cNvSpPr txBox="1"/>
          <p:nvPr>
            <p:ph idx="13" type="subTitle"/>
          </p:nvPr>
        </p:nvSpPr>
        <p:spPr>
          <a:xfrm>
            <a:off x="3437400" y="20320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07" name="Google Shape;307;p57"/>
          <p:cNvSpPr txBox="1"/>
          <p:nvPr>
            <p:ph idx="14" type="subTitle"/>
          </p:nvPr>
        </p:nvSpPr>
        <p:spPr>
          <a:xfrm>
            <a:off x="6154794" y="248392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08" name="Google Shape;308;p57"/>
          <p:cNvSpPr txBox="1"/>
          <p:nvPr>
            <p:ph idx="15" type="subTitle"/>
          </p:nvPr>
        </p:nvSpPr>
        <p:spPr>
          <a:xfrm>
            <a:off x="6154800" y="20320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TITLE_AND_TWO_COLUMNS_2_2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8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12" name="Google Shape;312;p58"/>
          <p:cNvSpPr txBox="1"/>
          <p:nvPr>
            <p:ph idx="1" type="subTitle"/>
          </p:nvPr>
        </p:nvSpPr>
        <p:spPr>
          <a:xfrm>
            <a:off x="719994" y="406357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13" name="Google Shape;313;p58"/>
          <p:cNvSpPr txBox="1"/>
          <p:nvPr>
            <p:ph idx="2" type="subTitle"/>
          </p:nvPr>
        </p:nvSpPr>
        <p:spPr>
          <a:xfrm>
            <a:off x="720000" y="3609200"/>
            <a:ext cx="22692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14" name="Google Shape;314;p58"/>
          <p:cNvSpPr txBox="1"/>
          <p:nvPr>
            <p:ph idx="3" type="subTitle"/>
          </p:nvPr>
        </p:nvSpPr>
        <p:spPr>
          <a:xfrm>
            <a:off x="6154794" y="406357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15" name="Google Shape;315;p58"/>
          <p:cNvSpPr txBox="1"/>
          <p:nvPr>
            <p:ph idx="4" type="subTitle"/>
          </p:nvPr>
        </p:nvSpPr>
        <p:spPr>
          <a:xfrm>
            <a:off x="6154800" y="3609200"/>
            <a:ext cx="22692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16" name="Google Shape;316;p58"/>
          <p:cNvSpPr txBox="1"/>
          <p:nvPr>
            <p:ph idx="5" type="subTitle"/>
          </p:nvPr>
        </p:nvSpPr>
        <p:spPr>
          <a:xfrm>
            <a:off x="719994" y="248392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17" name="Google Shape;317;p58"/>
          <p:cNvSpPr txBox="1"/>
          <p:nvPr>
            <p:ph idx="6" type="subTitle"/>
          </p:nvPr>
        </p:nvSpPr>
        <p:spPr>
          <a:xfrm>
            <a:off x="3437394" y="3209128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18" name="Google Shape;318;p58"/>
          <p:cNvSpPr txBox="1"/>
          <p:nvPr>
            <p:ph idx="7" type="subTitle"/>
          </p:nvPr>
        </p:nvSpPr>
        <p:spPr>
          <a:xfrm>
            <a:off x="720000" y="2030400"/>
            <a:ext cx="22692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19" name="Google Shape;319;p58"/>
          <p:cNvSpPr txBox="1"/>
          <p:nvPr>
            <p:ph idx="8" type="subTitle"/>
          </p:nvPr>
        </p:nvSpPr>
        <p:spPr>
          <a:xfrm>
            <a:off x="3437400" y="2753954"/>
            <a:ext cx="22692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20" name="Google Shape;320;p58"/>
          <p:cNvSpPr txBox="1"/>
          <p:nvPr>
            <p:ph idx="9" type="subTitle"/>
          </p:nvPr>
        </p:nvSpPr>
        <p:spPr>
          <a:xfrm>
            <a:off x="6154794" y="248392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21" name="Google Shape;321;p58"/>
          <p:cNvSpPr txBox="1"/>
          <p:nvPr>
            <p:ph idx="13" type="subTitle"/>
          </p:nvPr>
        </p:nvSpPr>
        <p:spPr>
          <a:xfrm>
            <a:off x="6154800" y="2030400"/>
            <a:ext cx="22692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9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25" name="Google Shape;325;p59"/>
          <p:cNvSpPr txBox="1"/>
          <p:nvPr>
            <p:ph idx="1" type="subTitle"/>
          </p:nvPr>
        </p:nvSpPr>
        <p:spPr>
          <a:xfrm>
            <a:off x="720000" y="3981000"/>
            <a:ext cx="22692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26" name="Google Shape;326;p59"/>
          <p:cNvSpPr txBox="1"/>
          <p:nvPr>
            <p:ph idx="2" type="subTitle"/>
          </p:nvPr>
        </p:nvSpPr>
        <p:spPr>
          <a:xfrm>
            <a:off x="720000" y="34908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27" name="Google Shape;327;p59"/>
          <p:cNvSpPr txBox="1"/>
          <p:nvPr>
            <p:ph idx="3" type="subTitle"/>
          </p:nvPr>
        </p:nvSpPr>
        <p:spPr>
          <a:xfrm>
            <a:off x="6154800" y="3981000"/>
            <a:ext cx="22692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4" type="subTitle"/>
          </p:nvPr>
        </p:nvSpPr>
        <p:spPr>
          <a:xfrm>
            <a:off x="6154800" y="34908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29" name="Google Shape;329;p59"/>
          <p:cNvSpPr txBox="1"/>
          <p:nvPr>
            <p:ph idx="5" type="subTitle"/>
          </p:nvPr>
        </p:nvSpPr>
        <p:spPr>
          <a:xfrm>
            <a:off x="720000" y="2476188"/>
            <a:ext cx="22692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30" name="Google Shape;330;p59"/>
          <p:cNvSpPr txBox="1"/>
          <p:nvPr>
            <p:ph idx="6" type="subTitle"/>
          </p:nvPr>
        </p:nvSpPr>
        <p:spPr>
          <a:xfrm>
            <a:off x="720000" y="19861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31" name="Google Shape;331;p59"/>
          <p:cNvSpPr txBox="1"/>
          <p:nvPr>
            <p:ph idx="7" type="subTitle"/>
          </p:nvPr>
        </p:nvSpPr>
        <p:spPr>
          <a:xfrm>
            <a:off x="6154800" y="2476188"/>
            <a:ext cx="22692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32" name="Google Shape;332;p59"/>
          <p:cNvSpPr txBox="1"/>
          <p:nvPr>
            <p:ph idx="8" type="subTitle"/>
          </p:nvPr>
        </p:nvSpPr>
        <p:spPr>
          <a:xfrm>
            <a:off x="6154800" y="19861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TWO_COLUMNS_2_1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60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36" name="Google Shape;336;p60"/>
          <p:cNvSpPr txBox="1"/>
          <p:nvPr>
            <p:ph idx="1" type="subTitle"/>
          </p:nvPr>
        </p:nvSpPr>
        <p:spPr>
          <a:xfrm>
            <a:off x="4492200" y="2544650"/>
            <a:ext cx="32010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AND_TWO_COLUMNS_2_3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1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40" name="Google Shape;340;p61"/>
          <p:cNvSpPr txBox="1"/>
          <p:nvPr>
            <p:ph idx="1" type="subTitle"/>
          </p:nvPr>
        </p:nvSpPr>
        <p:spPr>
          <a:xfrm>
            <a:off x="720000" y="3728600"/>
            <a:ext cx="2269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41" name="Google Shape;341;p61"/>
          <p:cNvSpPr txBox="1"/>
          <p:nvPr>
            <p:ph idx="2" type="subTitle"/>
          </p:nvPr>
        </p:nvSpPr>
        <p:spPr>
          <a:xfrm>
            <a:off x="3437400" y="3728600"/>
            <a:ext cx="2269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42" name="Google Shape;342;p61"/>
          <p:cNvSpPr txBox="1"/>
          <p:nvPr>
            <p:ph idx="3" type="subTitle"/>
          </p:nvPr>
        </p:nvSpPr>
        <p:spPr>
          <a:xfrm>
            <a:off x="719988" y="3297225"/>
            <a:ext cx="2269200" cy="387900"/>
          </a:xfrm>
          <a:prstGeom prst="rect">
            <a:avLst/>
          </a:prstGeom>
          <a:solidFill>
            <a:srgbClr val="291C3B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43" name="Google Shape;343;p61"/>
          <p:cNvSpPr txBox="1"/>
          <p:nvPr>
            <p:ph idx="4" type="subTitle"/>
          </p:nvPr>
        </p:nvSpPr>
        <p:spPr>
          <a:xfrm>
            <a:off x="3437388" y="3297225"/>
            <a:ext cx="2269200" cy="387900"/>
          </a:xfrm>
          <a:prstGeom prst="rect">
            <a:avLst/>
          </a:prstGeom>
          <a:solidFill>
            <a:srgbClr val="291C3B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44" name="Google Shape;344;p61"/>
          <p:cNvSpPr txBox="1"/>
          <p:nvPr>
            <p:ph idx="5" type="subTitle"/>
          </p:nvPr>
        </p:nvSpPr>
        <p:spPr>
          <a:xfrm>
            <a:off x="6154800" y="3728600"/>
            <a:ext cx="2269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45" name="Google Shape;345;p61"/>
          <p:cNvSpPr txBox="1"/>
          <p:nvPr>
            <p:ph idx="6" type="subTitle"/>
          </p:nvPr>
        </p:nvSpPr>
        <p:spPr>
          <a:xfrm>
            <a:off x="6154788" y="3297225"/>
            <a:ext cx="2269200" cy="387900"/>
          </a:xfrm>
          <a:prstGeom prst="rect">
            <a:avLst/>
          </a:prstGeom>
          <a:solidFill>
            <a:srgbClr val="291C3B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46" name="Google Shape;346;p61"/>
          <p:cNvSpPr txBox="1"/>
          <p:nvPr>
            <p:ph hasCustomPrompt="1" idx="7" type="title"/>
          </p:nvPr>
        </p:nvSpPr>
        <p:spPr>
          <a:xfrm>
            <a:off x="720000" y="1901950"/>
            <a:ext cx="22692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7" name="Google Shape;347;p61"/>
          <p:cNvSpPr txBox="1"/>
          <p:nvPr>
            <p:ph hasCustomPrompt="1" idx="8" type="title"/>
          </p:nvPr>
        </p:nvSpPr>
        <p:spPr>
          <a:xfrm>
            <a:off x="3437400" y="1901950"/>
            <a:ext cx="22692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8" name="Google Shape;348;p61"/>
          <p:cNvSpPr txBox="1"/>
          <p:nvPr>
            <p:ph hasCustomPrompt="1" idx="9" type="title"/>
          </p:nvPr>
        </p:nvSpPr>
        <p:spPr>
          <a:xfrm>
            <a:off x="6154800" y="1901950"/>
            <a:ext cx="22692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2_2_1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2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52" name="Google Shape;352;p62"/>
          <p:cNvSpPr txBox="1"/>
          <p:nvPr>
            <p:ph idx="1" type="subTitle"/>
          </p:nvPr>
        </p:nvSpPr>
        <p:spPr>
          <a:xfrm>
            <a:off x="906876" y="2185575"/>
            <a:ext cx="23658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53" name="Google Shape;353;p62"/>
          <p:cNvSpPr txBox="1"/>
          <p:nvPr>
            <p:ph idx="2" type="subTitle"/>
          </p:nvPr>
        </p:nvSpPr>
        <p:spPr>
          <a:xfrm>
            <a:off x="906882" y="1732050"/>
            <a:ext cx="23658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54" name="Google Shape;354;p62"/>
          <p:cNvSpPr txBox="1"/>
          <p:nvPr>
            <p:ph idx="3" type="subTitle"/>
          </p:nvPr>
        </p:nvSpPr>
        <p:spPr>
          <a:xfrm>
            <a:off x="5871300" y="3734450"/>
            <a:ext cx="23658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55" name="Google Shape;355;p62"/>
          <p:cNvSpPr txBox="1"/>
          <p:nvPr>
            <p:ph idx="4" type="subTitle"/>
          </p:nvPr>
        </p:nvSpPr>
        <p:spPr>
          <a:xfrm>
            <a:off x="5871307" y="3280925"/>
            <a:ext cx="23658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TWO_COLUMNS_2_1_1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3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59" name="Google Shape;359;p63"/>
          <p:cNvSpPr txBox="1"/>
          <p:nvPr>
            <p:ph idx="1" type="subTitle"/>
          </p:nvPr>
        </p:nvSpPr>
        <p:spPr>
          <a:xfrm>
            <a:off x="4492200" y="2544650"/>
            <a:ext cx="3756000" cy="1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TWO_COLUMNS_2_1_1_2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64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63" name="Google Shape;363;p64"/>
          <p:cNvSpPr txBox="1"/>
          <p:nvPr>
            <p:ph idx="1" type="subTitle"/>
          </p:nvPr>
        </p:nvSpPr>
        <p:spPr>
          <a:xfrm>
            <a:off x="1437061" y="2544650"/>
            <a:ext cx="3689700" cy="1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TWO_COLUMNS_2_1_1_3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5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67" name="Google Shape;367;p65"/>
          <p:cNvSpPr txBox="1"/>
          <p:nvPr>
            <p:ph idx="1" type="subTitle"/>
          </p:nvPr>
        </p:nvSpPr>
        <p:spPr>
          <a:xfrm>
            <a:off x="2580350" y="3894575"/>
            <a:ext cx="37023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8" name="Google Shape;368;p65"/>
          <p:cNvSpPr txBox="1"/>
          <p:nvPr>
            <p:ph idx="2" type="subTitle"/>
          </p:nvPr>
        </p:nvSpPr>
        <p:spPr>
          <a:xfrm>
            <a:off x="2816450" y="3396275"/>
            <a:ext cx="3230100" cy="387900"/>
          </a:xfrm>
          <a:prstGeom prst="rect">
            <a:avLst/>
          </a:prstGeom>
          <a:solidFill>
            <a:srgbClr val="291C3B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6"/>
          <p:cNvSpPr txBox="1"/>
          <p:nvPr>
            <p:ph idx="1" type="subTitle"/>
          </p:nvPr>
        </p:nvSpPr>
        <p:spPr>
          <a:xfrm>
            <a:off x="4555316" y="1820078"/>
            <a:ext cx="38691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pic>
        <p:nvPicPr>
          <p:cNvPr id="371" name="Google Shape;371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4000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6"/>
          <p:cNvSpPr txBox="1"/>
          <p:nvPr>
            <p:ph type="ctrTitle"/>
          </p:nvPr>
        </p:nvSpPr>
        <p:spPr>
          <a:xfrm>
            <a:off x="4554625" y="680450"/>
            <a:ext cx="3870600" cy="10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48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73" name="Google Shape;373;p66"/>
          <p:cNvSpPr txBox="1"/>
          <p:nvPr>
            <p:ph idx="2" type="subTitle"/>
          </p:nvPr>
        </p:nvSpPr>
        <p:spPr>
          <a:xfrm>
            <a:off x="4555316" y="2311623"/>
            <a:ext cx="38691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8F5DC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4" name="Google Shape;374;p66"/>
          <p:cNvSpPr txBox="1"/>
          <p:nvPr/>
        </p:nvSpPr>
        <p:spPr>
          <a:xfrm>
            <a:off x="4473450" y="3656325"/>
            <a:ext cx="39507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CREDITS:</a:t>
            </a:r>
            <a:r>
              <a:rPr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This presentation template was created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including icons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infographics &amp; images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and videos from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6"/>
              </a:rPr>
              <a:t>Vidfy </a:t>
            </a:r>
            <a:endParaRPr b="1"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40000"/>
            <a:ext cx="9144003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0"/>
          <p:cNvSpPr txBox="1"/>
          <p:nvPr>
            <p:ph idx="1" type="subTitle"/>
          </p:nvPr>
        </p:nvSpPr>
        <p:spPr>
          <a:xfrm>
            <a:off x="720150" y="4178325"/>
            <a:ext cx="7703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8F5DC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83" name="Google Shape;383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923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70"/>
          <p:cNvSpPr txBox="1"/>
          <p:nvPr>
            <p:ph type="ctrTitle"/>
          </p:nvPr>
        </p:nvSpPr>
        <p:spPr>
          <a:xfrm>
            <a:off x="718775" y="3064400"/>
            <a:ext cx="7706400" cy="10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48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71"/>
          <p:cNvPicPr preferRelativeResize="0"/>
          <p:nvPr/>
        </p:nvPicPr>
        <p:blipFill rotWithShape="1">
          <a:blip r:embed="rId2">
            <a:alphaModFix/>
          </a:blip>
          <a:srcRect b="0" l="3597" r="34692" t="0"/>
          <a:stretch/>
        </p:blipFill>
        <p:spPr>
          <a:xfrm>
            <a:off x="-381000" y="540000"/>
            <a:ext cx="9906002" cy="22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71"/>
          <p:cNvSpPr txBox="1"/>
          <p:nvPr>
            <p:ph type="title"/>
          </p:nvPr>
        </p:nvSpPr>
        <p:spPr>
          <a:xfrm>
            <a:off x="5595100" y="920025"/>
            <a:ext cx="266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88" name="Google Shape;388;p71"/>
          <p:cNvSpPr txBox="1"/>
          <p:nvPr>
            <p:ph hasCustomPrompt="1" idx="2" type="title"/>
          </p:nvPr>
        </p:nvSpPr>
        <p:spPr>
          <a:xfrm>
            <a:off x="3639525" y="774700"/>
            <a:ext cx="1833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49D8E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9" name="Google Shape;389;p71"/>
          <p:cNvSpPr txBox="1"/>
          <p:nvPr>
            <p:ph idx="1" type="subTitle"/>
          </p:nvPr>
        </p:nvSpPr>
        <p:spPr>
          <a:xfrm>
            <a:off x="5595100" y="1653275"/>
            <a:ext cx="25503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72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93" name="Google Shape;393;p72"/>
          <p:cNvSpPr txBox="1"/>
          <p:nvPr>
            <p:ph idx="1" type="body"/>
          </p:nvPr>
        </p:nvSpPr>
        <p:spPr>
          <a:xfrm>
            <a:off x="720000" y="1588975"/>
            <a:ext cx="7704000" cy="29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"/>
              <a:buChar char="●"/>
              <a:defRPr sz="1200">
                <a:solidFill>
                  <a:srgbClr val="F8F5DC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>
                <a:solidFill>
                  <a:srgbClr val="F8F5DC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>
                <a:solidFill>
                  <a:srgbClr val="F8F5DC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>
                <a:solidFill>
                  <a:srgbClr val="F8F5DC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>
                <a:solidFill>
                  <a:srgbClr val="F8F5DC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>
                <a:solidFill>
                  <a:srgbClr val="F8F5DC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>
                <a:solidFill>
                  <a:srgbClr val="F8F5DC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>
                <a:solidFill>
                  <a:srgbClr val="F8F5DC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3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97" name="Google Shape;397;p73"/>
          <p:cNvSpPr txBox="1"/>
          <p:nvPr>
            <p:ph idx="1" type="subTitle"/>
          </p:nvPr>
        </p:nvSpPr>
        <p:spPr>
          <a:xfrm>
            <a:off x="1795213" y="3728600"/>
            <a:ext cx="22692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98" name="Google Shape;398;p73"/>
          <p:cNvSpPr txBox="1"/>
          <p:nvPr>
            <p:ph idx="2" type="subTitle"/>
          </p:nvPr>
        </p:nvSpPr>
        <p:spPr>
          <a:xfrm>
            <a:off x="5079588" y="3728600"/>
            <a:ext cx="22692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399" name="Google Shape;399;p73"/>
          <p:cNvSpPr txBox="1"/>
          <p:nvPr>
            <p:ph idx="3" type="subTitle"/>
          </p:nvPr>
        </p:nvSpPr>
        <p:spPr>
          <a:xfrm>
            <a:off x="1795225" y="3253050"/>
            <a:ext cx="2269200" cy="5265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400" name="Google Shape;400;p73"/>
          <p:cNvSpPr txBox="1"/>
          <p:nvPr>
            <p:ph idx="4" type="subTitle"/>
          </p:nvPr>
        </p:nvSpPr>
        <p:spPr>
          <a:xfrm>
            <a:off x="5079600" y="3253050"/>
            <a:ext cx="2269200" cy="5265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" name="Google Shape;403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74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75"/>
          <p:cNvSpPr txBox="1"/>
          <p:nvPr>
            <p:ph idx="1" type="body"/>
          </p:nvPr>
        </p:nvSpPr>
        <p:spPr>
          <a:xfrm>
            <a:off x="826750" y="1751125"/>
            <a:ext cx="3712800" cy="26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■"/>
              <a:defRPr/>
            </a:lvl9pPr>
          </a:lstStyle>
          <a:p/>
        </p:txBody>
      </p:sp>
      <p:sp>
        <p:nvSpPr>
          <p:cNvPr id="408" name="Google Shape;408;p75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3594" r="10213" t="0"/>
          <a:stretch/>
        </p:blipFill>
        <p:spPr>
          <a:xfrm>
            <a:off x="2" y="844800"/>
            <a:ext cx="9144003" cy="14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76"/>
          <p:cNvSpPr txBox="1"/>
          <p:nvPr>
            <p:ph type="title"/>
          </p:nvPr>
        </p:nvSpPr>
        <p:spPr>
          <a:xfrm>
            <a:off x="2929150" y="959050"/>
            <a:ext cx="5495100" cy="27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9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7"/>
          <p:cNvSpPr txBox="1"/>
          <p:nvPr>
            <p:ph type="title"/>
          </p:nvPr>
        </p:nvSpPr>
        <p:spPr>
          <a:xfrm>
            <a:off x="1146300" y="12913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8000">
                <a:solidFill>
                  <a:srgbClr val="F8F5D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4" name="Google Shape;414;p77"/>
          <p:cNvSpPr txBox="1"/>
          <p:nvPr>
            <p:ph idx="1" type="subTitle"/>
          </p:nvPr>
        </p:nvSpPr>
        <p:spPr>
          <a:xfrm>
            <a:off x="1146300" y="2984700"/>
            <a:ext cx="3738000" cy="9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rgbClr val="F8F5D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415" name="Google Shape;415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62225" y="1233175"/>
            <a:ext cx="11468452" cy="16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612"/>
            <a:ext cx="9143997" cy="128588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78"/>
          <p:cNvSpPr txBox="1"/>
          <p:nvPr>
            <p:ph idx="1" type="body"/>
          </p:nvPr>
        </p:nvSpPr>
        <p:spPr>
          <a:xfrm>
            <a:off x="720000" y="8760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9"/>
          <p:cNvSpPr txBox="1"/>
          <p:nvPr>
            <p:ph hasCustomPrompt="1" type="title"/>
          </p:nvPr>
        </p:nvSpPr>
        <p:spPr>
          <a:xfrm>
            <a:off x="2539300" y="1442013"/>
            <a:ext cx="5644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2" name="Google Shape;422;p79"/>
          <p:cNvSpPr txBox="1"/>
          <p:nvPr>
            <p:ph idx="1" type="subTitle"/>
          </p:nvPr>
        </p:nvSpPr>
        <p:spPr>
          <a:xfrm>
            <a:off x="2539300" y="3259595"/>
            <a:ext cx="5644200" cy="4419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423" name="Google Shape;423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2658125" y="2292375"/>
            <a:ext cx="7861801" cy="11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81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28" name="Google Shape;428;p81"/>
          <p:cNvSpPr txBox="1"/>
          <p:nvPr>
            <p:ph idx="1" type="subTitle"/>
          </p:nvPr>
        </p:nvSpPr>
        <p:spPr>
          <a:xfrm>
            <a:off x="1750025" y="2363425"/>
            <a:ext cx="25740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29" name="Google Shape;429;p81"/>
          <p:cNvSpPr txBox="1"/>
          <p:nvPr>
            <p:ph idx="2" type="subTitle"/>
          </p:nvPr>
        </p:nvSpPr>
        <p:spPr>
          <a:xfrm>
            <a:off x="1750025" y="1869650"/>
            <a:ext cx="2574000" cy="526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430" name="Google Shape;430;p81"/>
          <p:cNvSpPr txBox="1"/>
          <p:nvPr>
            <p:ph hasCustomPrompt="1" idx="3" type="title"/>
          </p:nvPr>
        </p:nvSpPr>
        <p:spPr>
          <a:xfrm>
            <a:off x="596025" y="1976800"/>
            <a:ext cx="12012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1" name="Google Shape;431;p81"/>
          <p:cNvSpPr txBox="1"/>
          <p:nvPr>
            <p:ph idx="4" type="subTitle"/>
          </p:nvPr>
        </p:nvSpPr>
        <p:spPr>
          <a:xfrm>
            <a:off x="5850000" y="2363425"/>
            <a:ext cx="25740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32" name="Google Shape;432;p81"/>
          <p:cNvSpPr txBox="1"/>
          <p:nvPr>
            <p:ph idx="5" type="subTitle"/>
          </p:nvPr>
        </p:nvSpPr>
        <p:spPr>
          <a:xfrm>
            <a:off x="5850000" y="1869650"/>
            <a:ext cx="2574000" cy="526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433" name="Google Shape;433;p81"/>
          <p:cNvSpPr txBox="1"/>
          <p:nvPr>
            <p:ph hasCustomPrompt="1" idx="6" type="title"/>
          </p:nvPr>
        </p:nvSpPr>
        <p:spPr>
          <a:xfrm>
            <a:off x="4695925" y="1976800"/>
            <a:ext cx="12012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4" name="Google Shape;434;p81"/>
          <p:cNvSpPr txBox="1"/>
          <p:nvPr>
            <p:ph idx="7" type="subTitle"/>
          </p:nvPr>
        </p:nvSpPr>
        <p:spPr>
          <a:xfrm>
            <a:off x="1750025" y="3897600"/>
            <a:ext cx="25740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35" name="Google Shape;435;p81"/>
          <p:cNvSpPr txBox="1"/>
          <p:nvPr>
            <p:ph idx="8" type="subTitle"/>
          </p:nvPr>
        </p:nvSpPr>
        <p:spPr>
          <a:xfrm>
            <a:off x="1750025" y="3403825"/>
            <a:ext cx="2574000" cy="526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436" name="Google Shape;436;p81"/>
          <p:cNvSpPr txBox="1"/>
          <p:nvPr>
            <p:ph hasCustomPrompt="1" idx="9" type="title"/>
          </p:nvPr>
        </p:nvSpPr>
        <p:spPr>
          <a:xfrm>
            <a:off x="596025" y="3510975"/>
            <a:ext cx="12012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7" name="Google Shape;437;p81"/>
          <p:cNvSpPr txBox="1"/>
          <p:nvPr>
            <p:ph idx="13" type="subTitle"/>
          </p:nvPr>
        </p:nvSpPr>
        <p:spPr>
          <a:xfrm>
            <a:off x="5850000" y="3897600"/>
            <a:ext cx="25740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38" name="Google Shape;438;p81"/>
          <p:cNvSpPr txBox="1"/>
          <p:nvPr>
            <p:ph idx="14" type="subTitle"/>
          </p:nvPr>
        </p:nvSpPr>
        <p:spPr>
          <a:xfrm>
            <a:off x="5850000" y="3403825"/>
            <a:ext cx="2574000" cy="526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439" name="Google Shape;439;p81"/>
          <p:cNvSpPr txBox="1"/>
          <p:nvPr>
            <p:ph hasCustomPrompt="1" idx="15" type="title"/>
          </p:nvPr>
        </p:nvSpPr>
        <p:spPr>
          <a:xfrm>
            <a:off x="4695925" y="3510975"/>
            <a:ext cx="12012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1836" y="3037863"/>
            <a:ext cx="6600325" cy="9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82"/>
          <p:cNvSpPr txBox="1"/>
          <p:nvPr>
            <p:ph idx="1" type="subTitle"/>
          </p:nvPr>
        </p:nvSpPr>
        <p:spPr>
          <a:xfrm>
            <a:off x="1123450" y="1328188"/>
            <a:ext cx="6802800" cy="15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3" name="Google Shape;443;p82"/>
          <p:cNvSpPr txBox="1"/>
          <p:nvPr>
            <p:ph idx="2" type="subTitle"/>
          </p:nvPr>
        </p:nvSpPr>
        <p:spPr>
          <a:xfrm>
            <a:off x="1123450" y="3188600"/>
            <a:ext cx="6802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sz="30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83"/>
          <p:cNvPicPr preferRelativeResize="0"/>
          <p:nvPr/>
        </p:nvPicPr>
        <p:blipFill rotWithShape="1">
          <a:blip r:embed="rId2">
            <a:alphaModFix/>
          </a:blip>
          <a:srcRect b="0" l="3597" r="34692" t="0"/>
          <a:stretch/>
        </p:blipFill>
        <p:spPr>
          <a:xfrm>
            <a:off x="-381000" y="2346150"/>
            <a:ext cx="9906002" cy="22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83"/>
          <p:cNvSpPr txBox="1"/>
          <p:nvPr>
            <p:ph type="title"/>
          </p:nvPr>
        </p:nvSpPr>
        <p:spPr>
          <a:xfrm>
            <a:off x="2827975" y="2726175"/>
            <a:ext cx="266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47" name="Google Shape;447;p83"/>
          <p:cNvSpPr txBox="1"/>
          <p:nvPr>
            <p:ph hasCustomPrompt="1" idx="2" type="title"/>
          </p:nvPr>
        </p:nvSpPr>
        <p:spPr>
          <a:xfrm>
            <a:off x="720000" y="2580850"/>
            <a:ext cx="1833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49D8E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8" name="Google Shape;448;p83"/>
          <p:cNvSpPr txBox="1"/>
          <p:nvPr>
            <p:ph idx="1" type="subTitle"/>
          </p:nvPr>
        </p:nvSpPr>
        <p:spPr>
          <a:xfrm>
            <a:off x="2827975" y="3459425"/>
            <a:ext cx="24210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2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84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52" name="Google Shape;452;p84"/>
          <p:cNvSpPr txBox="1"/>
          <p:nvPr>
            <p:ph idx="1" type="subTitle"/>
          </p:nvPr>
        </p:nvSpPr>
        <p:spPr>
          <a:xfrm>
            <a:off x="719988" y="3728600"/>
            <a:ext cx="22692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53" name="Google Shape;453;p84"/>
          <p:cNvSpPr txBox="1"/>
          <p:nvPr>
            <p:ph idx="2" type="subTitle"/>
          </p:nvPr>
        </p:nvSpPr>
        <p:spPr>
          <a:xfrm>
            <a:off x="3437388" y="3728600"/>
            <a:ext cx="22692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54" name="Google Shape;454;p84"/>
          <p:cNvSpPr txBox="1"/>
          <p:nvPr>
            <p:ph idx="3" type="subTitle"/>
          </p:nvPr>
        </p:nvSpPr>
        <p:spPr>
          <a:xfrm>
            <a:off x="720000" y="3253050"/>
            <a:ext cx="2269200" cy="5265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455" name="Google Shape;455;p84"/>
          <p:cNvSpPr txBox="1"/>
          <p:nvPr>
            <p:ph idx="4" type="subTitle"/>
          </p:nvPr>
        </p:nvSpPr>
        <p:spPr>
          <a:xfrm>
            <a:off x="3437400" y="3253050"/>
            <a:ext cx="2269200" cy="5265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456" name="Google Shape;456;p84"/>
          <p:cNvSpPr txBox="1"/>
          <p:nvPr>
            <p:ph idx="5" type="subTitle"/>
          </p:nvPr>
        </p:nvSpPr>
        <p:spPr>
          <a:xfrm>
            <a:off x="6154788" y="3728600"/>
            <a:ext cx="22692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57" name="Google Shape;457;p84"/>
          <p:cNvSpPr txBox="1"/>
          <p:nvPr>
            <p:ph idx="6" type="subTitle"/>
          </p:nvPr>
        </p:nvSpPr>
        <p:spPr>
          <a:xfrm>
            <a:off x="6154800" y="3253050"/>
            <a:ext cx="2269200" cy="5265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2_2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85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61" name="Google Shape;461;p85"/>
          <p:cNvSpPr txBox="1"/>
          <p:nvPr>
            <p:ph idx="1" type="subTitle"/>
          </p:nvPr>
        </p:nvSpPr>
        <p:spPr>
          <a:xfrm>
            <a:off x="719994" y="406357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62" name="Google Shape;462;p85"/>
          <p:cNvSpPr txBox="1"/>
          <p:nvPr>
            <p:ph idx="2" type="subTitle"/>
          </p:nvPr>
        </p:nvSpPr>
        <p:spPr>
          <a:xfrm>
            <a:off x="3437394" y="406357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63" name="Google Shape;463;p85"/>
          <p:cNvSpPr txBox="1"/>
          <p:nvPr>
            <p:ph idx="3" type="subTitle"/>
          </p:nvPr>
        </p:nvSpPr>
        <p:spPr>
          <a:xfrm>
            <a:off x="720000" y="3611550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464" name="Google Shape;464;p85"/>
          <p:cNvSpPr txBox="1"/>
          <p:nvPr>
            <p:ph idx="4" type="subTitle"/>
          </p:nvPr>
        </p:nvSpPr>
        <p:spPr>
          <a:xfrm>
            <a:off x="3437400" y="3611550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465" name="Google Shape;465;p85"/>
          <p:cNvSpPr txBox="1"/>
          <p:nvPr>
            <p:ph idx="5" type="subTitle"/>
          </p:nvPr>
        </p:nvSpPr>
        <p:spPr>
          <a:xfrm>
            <a:off x="6154794" y="406357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66" name="Google Shape;466;p85"/>
          <p:cNvSpPr txBox="1"/>
          <p:nvPr>
            <p:ph idx="6" type="subTitle"/>
          </p:nvPr>
        </p:nvSpPr>
        <p:spPr>
          <a:xfrm>
            <a:off x="6154800" y="3611550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467" name="Google Shape;467;p85"/>
          <p:cNvSpPr txBox="1"/>
          <p:nvPr>
            <p:ph idx="7" type="subTitle"/>
          </p:nvPr>
        </p:nvSpPr>
        <p:spPr>
          <a:xfrm>
            <a:off x="719994" y="248392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68" name="Google Shape;468;p85"/>
          <p:cNvSpPr txBox="1"/>
          <p:nvPr>
            <p:ph idx="8" type="subTitle"/>
          </p:nvPr>
        </p:nvSpPr>
        <p:spPr>
          <a:xfrm>
            <a:off x="3437394" y="248392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69" name="Google Shape;469;p85"/>
          <p:cNvSpPr txBox="1"/>
          <p:nvPr>
            <p:ph idx="9" type="subTitle"/>
          </p:nvPr>
        </p:nvSpPr>
        <p:spPr>
          <a:xfrm>
            <a:off x="720000" y="20320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470" name="Google Shape;470;p85"/>
          <p:cNvSpPr txBox="1"/>
          <p:nvPr>
            <p:ph idx="13" type="subTitle"/>
          </p:nvPr>
        </p:nvSpPr>
        <p:spPr>
          <a:xfrm>
            <a:off x="3437400" y="20320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471" name="Google Shape;471;p85"/>
          <p:cNvSpPr txBox="1"/>
          <p:nvPr>
            <p:ph idx="14" type="subTitle"/>
          </p:nvPr>
        </p:nvSpPr>
        <p:spPr>
          <a:xfrm>
            <a:off x="6154794" y="248392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72" name="Google Shape;472;p85"/>
          <p:cNvSpPr txBox="1"/>
          <p:nvPr>
            <p:ph idx="15" type="subTitle"/>
          </p:nvPr>
        </p:nvSpPr>
        <p:spPr>
          <a:xfrm>
            <a:off x="6154800" y="20320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TITLE_AND_TWO_COLUMNS_2_2_1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86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76" name="Google Shape;476;p86"/>
          <p:cNvSpPr txBox="1"/>
          <p:nvPr>
            <p:ph idx="1" type="subTitle"/>
          </p:nvPr>
        </p:nvSpPr>
        <p:spPr>
          <a:xfrm>
            <a:off x="719994" y="406357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77" name="Google Shape;477;p86"/>
          <p:cNvSpPr txBox="1"/>
          <p:nvPr>
            <p:ph idx="2" type="subTitle"/>
          </p:nvPr>
        </p:nvSpPr>
        <p:spPr>
          <a:xfrm>
            <a:off x="720000" y="3609200"/>
            <a:ext cx="22692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478" name="Google Shape;478;p86"/>
          <p:cNvSpPr txBox="1"/>
          <p:nvPr>
            <p:ph idx="3" type="subTitle"/>
          </p:nvPr>
        </p:nvSpPr>
        <p:spPr>
          <a:xfrm>
            <a:off x="6154794" y="406357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79" name="Google Shape;479;p86"/>
          <p:cNvSpPr txBox="1"/>
          <p:nvPr>
            <p:ph idx="4" type="subTitle"/>
          </p:nvPr>
        </p:nvSpPr>
        <p:spPr>
          <a:xfrm>
            <a:off x="6154800" y="3609200"/>
            <a:ext cx="22692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480" name="Google Shape;480;p86"/>
          <p:cNvSpPr txBox="1"/>
          <p:nvPr>
            <p:ph idx="5" type="subTitle"/>
          </p:nvPr>
        </p:nvSpPr>
        <p:spPr>
          <a:xfrm>
            <a:off x="719994" y="248392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81" name="Google Shape;481;p86"/>
          <p:cNvSpPr txBox="1"/>
          <p:nvPr>
            <p:ph idx="6" type="subTitle"/>
          </p:nvPr>
        </p:nvSpPr>
        <p:spPr>
          <a:xfrm>
            <a:off x="3437394" y="3209128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82" name="Google Shape;482;p86"/>
          <p:cNvSpPr txBox="1"/>
          <p:nvPr>
            <p:ph idx="7" type="subTitle"/>
          </p:nvPr>
        </p:nvSpPr>
        <p:spPr>
          <a:xfrm>
            <a:off x="720000" y="2030400"/>
            <a:ext cx="22692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483" name="Google Shape;483;p86"/>
          <p:cNvSpPr txBox="1"/>
          <p:nvPr>
            <p:ph idx="8" type="subTitle"/>
          </p:nvPr>
        </p:nvSpPr>
        <p:spPr>
          <a:xfrm>
            <a:off x="3437400" y="2753954"/>
            <a:ext cx="22692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484" name="Google Shape;484;p86"/>
          <p:cNvSpPr txBox="1"/>
          <p:nvPr>
            <p:ph idx="9" type="subTitle"/>
          </p:nvPr>
        </p:nvSpPr>
        <p:spPr>
          <a:xfrm>
            <a:off x="6154794" y="2483925"/>
            <a:ext cx="2269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85" name="Google Shape;485;p86"/>
          <p:cNvSpPr txBox="1"/>
          <p:nvPr>
            <p:ph idx="13" type="subTitle"/>
          </p:nvPr>
        </p:nvSpPr>
        <p:spPr>
          <a:xfrm>
            <a:off x="6154800" y="2030400"/>
            <a:ext cx="22692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7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89" name="Google Shape;489;p87"/>
          <p:cNvSpPr txBox="1"/>
          <p:nvPr>
            <p:ph idx="1" type="subTitle"/>
          </p:nvPr>
        </p:nvSpPr>
        <p:spPr>
          <a:xfrm>
            <a:off x="720000" y="3981000"/>
            <a:ext cx="22692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90" name="Google Shape;490;p87"/>
          <p:cNvSpPr txBox="1"/>
          <p:nvPr>
            <p:ph idx="2" type="subTitle"/>
          </p:nvPr>
        </p:nvSpPr>
        <p:spPr>
          <a:xfrm>
            <a:off x="720000" y="34908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491" name="Google Shape;491;p87"/>
          <p:cNvSpPr txBox="1"/>
          <p:nvPr>
            <p:ph idx="3" type="subTitle"/>
          </p:nvPr>
        </p:nvSpPr>
        <p:spPr>
          <a:xfrm>
            <a:off x="6154800" y="3981000"/>
            <a:ext cx="22692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92" name="Google Shape;492;p87"/>
          <p:cNvSpPr txBox="1"/>
          <p:nvPr>
            <p:ph idx="4" type="subTitle"/>
          </p:nvPr>
        </p:nvSpPr>
        <p:spPr>
          <a:xfrm>
            <a:off x="6154800" y="34908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493" name="Google Shape;493;p87"/>
          <p:cNvSpPr txBox="1"/>
          <p:nvPr>
            <p:ph idx="5" type="subTitle"/>
          </p:nvPr>
        </p:nvSpPr>
        <p:spPr>
          <a:xfrm>
            <a:off x="720000" y="2476188"/>
            <a:ext cx="22692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94" name="Google Shape;494;p87"/>
          <p:cNvSpPr txBox="1"/>
          <p:nvPr>
            <p:ph idx="6" type="subTitle"/>
          </p:nvPr>
        </p:nvSpPr>
        <p:spPr>
          <a:xfrm>
            <a:off x="720000" y="19861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495" name="Google Shape;495;p87"/>
          <p:cNvSpPr txBox="1"/>
          <p:nvPr>
            <p:ph idx="7" type="subTitle"/>
          </p:nvPr>
        </p:nvSpPr>
        <p:spPr>
          <a:xfrm>
            <a:off x="6154800" y="2476188"/>
            <a:ext cx="22692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496" name="Google Shape;496;p87"/>
          <p:cNvSpPr txBox="1"/>
          <p:nvPr>
            <p:ph idx="8" type="subTitle"/>
          </p:nvPr>
        </p:nvSpPr>
        <p:spPr>
          <a:xfrm>
            <a:off x="6154800" y="1986125"/>
            <a:ext cx="2269200" cy="5229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TWO_COLUMNS_2_1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88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500" name="Google Shape;500;p88"/>
          <p:cNvSpPr txBox="1"/>
          <p:nvPr>
            <p:ph idx="1" type="subTitle"/>
          </p:nvPr>
        </p:nvSpPr>
        <p:spPr>
          <a:xfrm>
            <a:off x="4492200" y="2544650"/>
            <a:ext cx="32010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AND_TWO_COLUMNS_2_3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9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504" name="Google Shape;504;p89"/>
          <p:cNvSpPr txBox="1"/>
          <p:nvPr>
            <p:ph idx="1" type="subTitle"/>
          </p:nvPr>
        </p:nvSpPr>
        <p:spPr>
          <a:xfrm>
            <a:off x="720000" y="3728600"/>
            <a:ext cx="2269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505" name="Google Shape;505;p89"/>
          <p:cNvSpPr txBox="1"/>
          <p:nvPr>
            <p:ph idx="2" type="subTitle"/>
          </p:nvPr>
        </p:nvSpPr>
        <p:spPr>
          <a:xfrm>
            <a:off x="3437400" y="3728600"/>
            <a:ext cx="2269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506" name="Google Shape;506;p89"/>
          <p:cNvSpPr txBox="1"/>
          <p:nvPr>
            <p:ph idx="3" type="subTitle"/>
          </p:nvPr>
        </p:nvSpPr>
        <p:spPr>
          <a:xfrm>
            <a:off x="719988" y="3297225"/>
            <a:ext cx="2269200" cy="387900"/>
          </a:xfrm>
          <a:prstGeom prst="rect">
            <a:avLst/>
          </a:prstGeom>
          <a:solidFill>
            <a:srgbClr val="291C3B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507" name="Google Shape;507;p89"/>
          <p:cNvSpPr txBox="1"/>
          <p:nvPr>
            <p:ph idx="4" type="subTitle"/>
          </p:nvPr>
        </p:nvSpPr>
        <p:spPr>
          <a:xfrm>
            <a:off x="3437388" y="3297225"/>
            <a:ext cx="2269200" cy="387900"/>
          </a:xfrm>
          <a:prstGeom prst="rect">
            <a:avLst/>
          </a:prstGeom>
          <a:solidFill>
            <a:srgbClr val="291C3B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508" name="Google Shape;508;p89"/>
          <p:cNvSpPr txBox="1"/>
          <p:nvPr>
            <p:ph idx="5" type="subTitle"/>
          </p:nvPr>
        </p:nvSpPr>
        <p:spPr>
          <a:xfrm>
            <a:off x="6154800" y="3728600"/>
            <a:ext cx="2269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509" name="Google Shape;509;p89"/>
          <p:cNvSpPr txBox="1"/>
          <p:nvPr>
            <p:ph idx="6" type="subTitle"/>
          </p:nvPr>
        </p:nvSpPr>
        <p:spPr>
          <a:xfrm>
            <a:off x="6154788" y="3297225"/>
            <a:ext cx="2269200" cy="387900"/>
          </a:xfrm>
          <a:prstGeom prst="rect">
            <a:avLst/>
          </a:prstGeom>
          <a:solidFill>
            <a:srgbClr val="291C3B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510" name="Google Shape;510;p89"/>
          <p:cNvSpPr txBox="1"/>
          <p:nvPr>
            <p:ph hasCustomPrompt="1" idx="7" type="title"/>
          </p:nvPr>
        </p:nvSpPr>
        <p:spPr>
          <a:xfrm>
            <a:off x="720000" y="1901950"/>
            <a:ext cx="22692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11" name="Google Shape;511;p89"/>
          <p:cNvSpPr txBox="1"/>
          <p:nvPr>
            <p:ph hasCustomPrompt="1" idx="8" type="title"/>
          </p:nvPr>
        </p:nvSpPr>
        <p:spPr>
          <a:xfrm>
            <a:off x="3437400" y="1901950"/>
            <a:ext cx="22692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12" name="Google Shape;512;p89"/>
          <p:cNvSpPr txBox="1"/>
          <p:nvPr>
            <p:ph hasCustomPrompt="1" idx="9" type="title"/>
          </p:nvPr>
        </p:nvSpPr>
        <p:spPr>
          <a:xfrm>
            <a:off x="6154800" y="1901950"/>
            <a:ext cx="22692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2_2_1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90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516" name="Google Shape;516;p90"/>
          <p:cNvSpPr txBox="1"/>
          <p:nvPr>
            <p:ph idx="1" type="subTitle"/>
          </p:nvPr>
        </p:nvSpPr>
        <p:spPr>
          <a:xfrm>
            <a:off x="906876" y="2185575"/>
            <a:ext cx="23658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517" name="Google Shape;517;p90"/>
          <p:cNvSpPr txBox="1"/>
          <p:nvPr>
            <p:ph idx="2" type="subTitle"/>
          </p:nvPr>
        </p:nvSpPr>
        <p:spPr>
          <a:xfrm>
            <a:off x="906882" y="1732050"/>
            <a:ext cx="23658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518" name="Google Shape;518;p90"/>
          <p:cNvSpPr txBox="1"/>
          <p:nvPr>
            <p:ph idx="3" type="subTitle"/>
          </p:nvPr>
        </p:nvSpPr>
        <p:spPr>
          <a:xfrm>
            <a:off x="5871300" y="3734450"/>
            <a:ext cx="23658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519" name="Google Shape;519;p90"/>
          <p:cNvSpPr txBox="1"/>
          <p:nvPr>
            <p:ph idx="4" type="subTitle"/>
          </p:nvPr>
        </p:nvSpPr>
        <p:spPr>
          <a:xfrm>
            <a:off x="5871307" y="3280925"/>
            <a:ext cx="2365800" cy="5244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TWO_COLUMNS_2_1_1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91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523" name="Google Shape;523;p91"/>
          <p:cNvSpPr txBox="1"/>
          <p:nvPr>
            <p:ph idx="1" type="subTitle"/>
          </p:nvPr>
        </p:nvSpPr>
        <p:spPr>
          <a:xfrm>
            <a:off x="4492200" y="2544650"/>
            <a:ext cx="3756000" cy="1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TWO_COLUMNS_2_1_1_2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92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527" name="Google Shape;527;p92"/>
          <p:cNvSpPr txBox="1"/>
          <p:nvPr>
            <p:ph idx="1" type="subTitle"/>
          </p:nvPr>
        </p:nvSpPr>
        <p:spPr>
          <a:xfrm>
            <a:off x="1437061" y="2544650"/>
            <a:ext cx="3689700" cy="1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TWO_COLUMNS_2_1_1_3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93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531" name="Google Shape;531;p93"/>
          <p:cNvSpPr txBox="1"/>
          <p:nvPr>
            <p:ph idx="1" type="subTitle"/>
          </p:nvPr>
        </p:nvSpPr>
        <p:spPr>
          <a:xfrm>
            <a:off x="2580350" y="3894575"/>
            <a:ext cx="37023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32" name="Google Shape;532;p93"/>
          <p:cNvSpPr txBox="1"/>
          <p:nvPr>
            <p:ph idx="2" type="subTitle"/>
          </p:nvPr>
        </p:nvSpPr>
        <p:spPr>
          <a:xfrm>
            <a:off x="2816450" y="3396275"/>
            <a:ext cx="3230100" cy="387900"/>
          </a:xfrm>
          <a:prstGeom prst="rect">
            <a:avLst/>
          </a:prstGeom>
          <a:solidFill>
            <a:srgbClr val="291C3B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4"/>
          <p:cNvSpPr txBox="1"/>
          <p:nvPr>
            <p:ph idx="1" type="subTitle"/>
          </p:nvPr>
        </p:nvSpPr>
        <p:spPr>
          <a:xfrm>
            <a:off x="4555316" y="1820078"/>
            <a:ext cx="38691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SemiBold"/>
              <a:buNone/>
              <a:defRPr sz="24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pic>
        <p:nvPicPr>
          <p:cNvPr id="535" name="Google Shape;535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4000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94"/>
          <p:cNvSpPr txBox="1"/>
          <p:nvPr>
            <p:ph type="ctrTitle"/>
          </p:nvPr>
        </p:nvSpPr>
        <p:spPr>
          <a:xfrm>
            <a:off x="4554625" y="680450"/>
            <a:ext cx="3870600" cy="10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48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537" name="Google Shape;537;p94"/>
          <p:cNvSpPr txBox="1"/>
          <p:nvPr>
            <p:ph idx="2" type="subTitle"/>
          </p:nvPr>
        </p:nvSpPr>
        <p:spPr>
          <a:xfrm>
            <a:off x="4555316" y="2311623"/>
            <a:ext cx="38691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8F5DC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8" name="Google Shape;538;p94"/>
          <p:cNvSpPr txBox="1"/>
          <p:nvPr/>
        </p:nvSpPr>
        <p:spPr>
          <a:xfrm>
            <a:off x="4473450" y="3656325"/>
            <a:ext cx="39507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CREDITS:</a:t>
            </a:r>
            <a:r>
              <a:rPr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This presentation template was created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including icons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infographics &amp; images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and videos from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6"/>
              </a:rPr>
              <a:t>Vidfy </a:t>
            </a:r>
            <a:endParaRPr b="1"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40000"/>
            <a:ext cx="9144003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8"/>
          <p:cNvSpPr txBox="1"/>
          <p:nvPr>
            <p:ph idx="1" type="subTitle"/>
          </p:nvPr>
        </p:nvSpPr>
        <p:spPr>
          <a:xfrm>
            <a:off x="720150" y="4178325"/>
            <a:ext cx="7703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8F5DC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547" name="Google Shape;547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923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98"/>
          <p:cNvSpPr txBox="1"/>
          <p:nvPr>
            <p:ph type="ctrTitle"/>
          </p:nvPr>
        </p:nvSpPr>
        <p:spPr>
          <a:xfrm>
            <a:off x="718775" y="3064400"/>
            <a:ext cx="7706400" cy="10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48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5200"/>
              <a:buNone/>
              <a:defRPr sz="5200"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99"/>
          <p:cNvPicPr preferRelativeResize="0"/>
          <p:nvPr/>
        </p:nvPicPr>
        <p:blipFill rotWithShape="1">
          <a:blip r:embed="rId2">
            <a:alphaModFix/>
          </a:blip>
          <a:srcRect b="0" l="3597" r="34692" t="0"/>
          <a:stretch/>
        </p:blipFill>
        <p:spPr>
          <a:xfrm>
            <a:off x="-381000" y="540000"/>
            <a:ext cx="9906002" cy="22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99"/>
          <p:cNvSpPr txBox="1"/>
          <p:nvPr>
            <p:ph type="title"/>
          </p:nvPr>
        </p:nvSpPr>
        <p:spPr>
          <a:xfrm>
            <a:off x="5595100" y="920025"/>
            <a:ext cx="266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 sz="3600"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552" name="Google Shape;552;p99"/>
          <p:cNvSpPr txBox="1"/>
          <p:nvPr>
            <p:ph hasCustomPrompt="1" idx="2" type="title"/>
          </p:nvPr>
        </p:nvSpPr>
        <p:spPr>
          <a:xfrm>
            <a:off x="3639525" y="774700"/>
            <a:ext cx="1833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49D8E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0"/>
              <a:buNone/>
              <a:defRPr sz="12000">
                <a:solidFill>
                  <a:srgbClr val="F8F5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3" name="Google Shape;553;p99"/>
          <p:cNvSpPr txBox="1"/>
          <p:nvPr>
            <p:ph idx="1" type="subTitle"/>
          </p:nvPr>
        </p:nvSpPr>
        <p:spPr>
          <a:xfrm>
            <a:off x="5595100" y="1653275"/>
            <a:ext cx="25503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100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557" name="Google Shape;557;p100"/>
          <p:cNvSpPr txBox="1"/>
          <p:nvPr>
            <p:ph idx="1" type="body"/>
          </p:nvPr>
        </p:nvSpPr>
        <p:spPr>
          <a:xfrm>
            <a:off x="720000" y="1588975"/>
            <a:ext cx="7704000" cy="29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200"/>
              <a:buChar char="●"/>
              <a:defRPr sz="1200">
                <a:solidFill>
                  <a:srgbClr val="F8F5DC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>
                <a:solidFill>
                  <a:srgbClr val="F8F5DC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>
                <a:solidFill>
                  <a:srgbClr val="F8F5DC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>
                <a:solidFill>
                  <a:srgbClr val="F8F5DC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>
                <a:solidFill>
                  <a:srgbClr val="F8F5DC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>
                <a:solidFill>
                  <a:srgbClr val="F8F5DC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>
                <a:solidFill>
                  <a:srgbClr val="F8F5DC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>
                <a:solidFill>
                  <a:srgbClr val="F8F5DC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101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561" name="Google Shape;561;p101"/>
          <p:cNvSpPr txBox="1"/>
          <p:nvPr>
            <p:ph idx="1" type="subTitle"/>
          </p:nvPr>
        </p:nvSpPr>
        <p:spPr>
          <a:xfrm>
            <a:off x="1795213" y="3728600"/>
            <a:ext cx="22692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562" name="Google Shape;562;p101"/>
          <p:cNvSpPr txBox="1"/>
          <p:nvPr>
            <p:ph idx="2" type="subTitle"/>
          </p:nvPr>
        </p:nvSpPr>
        <p:spPr>
          <a:xfrm>
            <a:off x="5079588" y="3728600"/>
            <a:ext cx="22692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1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  <p:sp>
        <p:nvSpPr>
          <p:cNvPr id="563" name="Google Shape;563;p101"/>
          <p:cNvSpPr txBox="1"/>
          <p:nvPr>
            <p:ph idx="3" type="subTitle"/>
          </p:nvPr>
        </p:nvSpPr>
        <p:spPr>
          <a:xfrm>
            <a:off x="1795225" y="3253050"/>
            <a:ext cx="2269200" cy="5265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564" name="Google Shape;564;p101"/>
          <p:cNvSpPr txBox="1"/>
          <p:nvPr>
            <p:ph idx="4" type="subTitle"/>
          </p:nvPr>
        </p:nvSpPr>
        <p:spPr>
          <a:xfrm>
            <a:off x="5079600" y="3253050"/>
            <a:ext cx="2269200" cy="526500"/>
          </a:xfrm>
          <a:prstGeom prst="rect">
            <a:avLst/>
          </a:prstGeom>
          <a:solidFill>
            <a:srgbClr val="291C3B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2400"/>
              <a:buFont typeface="Oswald SemiBold"/>
              <a:buNone/>
              <a:defRPr sz="2400">
                <a:solidFill>
                  <a:srgbClr val="F8F5DC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7" name="Google Shape;567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102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1950"/>
            <a:ext cx="9144003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103"/>
          <p:cNvSpPr txBox="1"/>
          <p:nvPr>
            <p:ph idx="1" type="body"/>
          </p:nvPr>
        </p:nvSpPr>
        <p:spPr>
          <a:xfrm>
            <a:off x="826750" y="1751125"/>
            <a:ext cx="3712800" cy="26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■"/>
              <a:defRPr/>
            </a:lvl9pPr>
          </a:lstStyle>
          <a:p/>
        </p:txBody>
      </p:sp>
      <p:sp>
        <p:nvSpPr>
          <p:cNvPr id="572" name="Google Shape;572;p103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5DC"/>
              </a:buClr>
              <a:buSzPts val="3600"/>
              <a:buNone/>
              <a:defRPr>
                <a:solidFill>
                  <a:srgbClr val="F8F5D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104"/>
          <p:cNvPicPr preferRelativeResize="0"/>
          <p:nvPr/>
        </p:nvPicPr>
        <p:blipFill rotWithShape="1">
          <a:blip r:embed="rId2">
            <a:alphaModFix/>
          </a:blip>
          <a:srcRect b="0" l="3594" r="10213" t="0"/>
          <a:stretch/>
        </p:blipFill>
        <p:spPr>
          <a:xfrm>
            <a:off x="2" y="844800"/>
            <a:ext cx="9144003" cy="14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104"/>
          <p:cNvSpPr txBox="1"/>
          <p:nvPr>
            <p:ph type="title"/>
          </p:nvPr>
        </p:nvSpPr>
        <p:spPr>
          <a:xfrm>
            <a:off x="2929150" y="959050"/>
            <a:ext cx="5495100" cy="27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9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theme" Target="../theme/theme3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29" Type="http://schemas.openxmlformats.org/officeDocument/2006/relationships/theme" Target="../theme/theme4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87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1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29" Type="http://schemas.openxmlformats.org/officeDocument/2006/relationships/theme" Target="../theme/theme5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2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1.xml"/><Relationship Id="rId22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112.xml"/><Relationship Id="rId24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14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16.xml"/><Relationship Id="rId28" Type="http://schemas.openxmlformats.org/officeDocument/2006/relationships/slideLayout" Target="../slideLayouts/slideLayout119.xml"/><Relationship Id="rId27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7.xml"/><Relationship Id="rId29" Type="http://schemas.openxmlformats.org/officeDocument/2006/relationships/theme" Target="../theme/theme6.xml"/><Relationship Id="rId7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●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○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■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●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○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■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●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○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■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●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○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■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●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○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■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●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○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■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16" name="Google Shape;216;p41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9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●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○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■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●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○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■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●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○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■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80" name="Google Shape;380;p69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7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●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○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■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●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○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■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●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○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■"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44" name="Google Shape;544;p97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 SemiBold"/>
              <a:buNone/>
              <a:defRPr sz="3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5"/>
          <p:cNvSpPr txBox="1"/>
          <p:nvPr>
            <p:ph type="ctrTitle"/>
          </p:nvPr>
        </p:nvSpPr>
        <p:spPr>
          <a:xfrm>
            <a:off x="2679950" y="2779825"/>
            <a:ext cx="6025500" cy="11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Movie </a:t>
            </a:r>
            <a:r>
              <a:rPr lang="en" sz="4500"/>
              <a:t>Recommendations</a:t>
            </a:r>
            <a:endParaRPr sz="4500">
              <a:solidFill>
                <a:srgbClr val="49D8EC"/>
              </a:solidFill>
            </a:endParaRPr>
          </a:p>
        </p:txBody>
      </p:sp>
      <p:sp>
        <p:nvSpPr>
          <p:cNvPr id="711" name="Google Shape;711;p125"/>
          <p:cNvSpPr txBox="1"/>
          <p:nvPr>
            <p:ph idx="1" type="subTitle"/>
          </p:nvPr>
        </p:nvSpPr>
        <p:spPr>
          <a:xfrm>
            <a:off x="720150" y="4178325"/>
            <a:ext cx="7703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Aashi, Akshaya, Harshit, Alisha, Tyler </a:t>
            </a:r>
            <a:endParaRPr sz="1800"/>
          </a:p>
        </p:txBody>
      </p:sp>
      <p:pic>
        <p:nvPicPr>
          <p:cNvPr id="712" name="Google Shape;71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7725"/>
            <a:ext cx="4016902" cy="266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34"/>
          <p:cNvSpPr txBox="1"/>
          <p:nvPr>
            <p:ph idx="1" type="body"/>
          </p:nvPr>
        </p:nvSpPr>
        <p:spPr>
          <a:xfrm>
            <a:off x="0" y="1364950"/>
            <a:ext cx="3929700" cy="32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Mystery, Comedy,  Action, Sci-fi, and Drama are clustered 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These genres often overlap within movies 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Inception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Animation</a:t>
            </a:r>
            <a:r>
              <a:rPr lang="en" sz="1700"/>
              <a:t>, Kids, Superhero, and Sci-fi are grouped closely </a:t>
            </a:r>
            <a:r>
              <a:rPr lang="en" sz="1700"/>
              <a:t>together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Kids movies are often animated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786" name="Google Shape;786;p134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</a:t>
            </a:r>
            <a:endParaRPr/>
          </a:p>
        </p:txBody>
      </p:sp>
      <p:pic>
        <p:nvPicPr>
          <p:cNvPr id="787" name="Google Shape;78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438" y="1887775"/>
            <a:ext cx="4847125" cy="212382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134"/>
          <p:cNvSpPr txBox="1"/>
          <p:nvPr/>
        </p:nvSpPr>
        <p:spPr>
          <a:xfrm>
            <a:off x="3997338" y="4153075"/>
            <a:ext cx="489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Figure 3: </a:t>
            </a:r>
            <a:r>
              <a:rPr lang="en" sz="1500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MDS Of How Different Genres Are Related</a:t>
            </a:r>
            <a:endParaRPr sz="1500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5"/>
          <p:cNvSpPr txBox="1"/>
          <p:nvPr>
            <p:ph type="title"/>
          </p:nvPr>
        </p:nvSpPr>
        <p:spPr>
          <a:xfrm>
            <a:off x="2749250" y="3045900"/>
            <a:ext cx="448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Insights and Recommender System</a:t>
            </a:r>
            <a:endParaRPr sz="3700"/>
          </a:p>
        </p:txBody>
      </p:sp>
      <p:sp>
        <p:nvSpPr>
          <p:cNvPr id="794" name="Google Shape;794;p135"/>
          <p:cNvSpPr txBox="1"/>
          <p:nvPr>
            <p:ph idx="2" type="title"/>
          </p:nvPr>
        </p:nvSpPr>
        <p:spPr>
          <a:xfrm>
            <a:off x="720000" y="2580850"/>
            <a:ext cx="1833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795" name="Google Shape;795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2500" y="2870550"/>
            <a:ext cx="1191500" cy="119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6"/>
          <p:cNvSpPr txBox="1"/>
          <p:nvPr>
            <p:ph idx="1" type="body"/>
          </p:nvPr>
        </p:nvSpPr>
        <p:spPr>
          <a:xfrm>
            <a:off x="294075" y="1751125"/>
            <a:ext cx="5706600" cy="26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Takes list of attributes that the user wants to see in a movie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Runs through the table of movies and their reviews &amp; ratings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Table was generated from scraping </a:t>
            </a:r>
            <a:r>
              <a:rPr lang="en" sz="1800"/>
              <a:t>IMDB</a:t>
            </a:r>
            <a:r>
              <a:rPr lang="en" sz="1800"/>
              <a:t> website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Returns the top 5 movies and their cosine </a:t>
            </a:r>
            <a:r>
              <a:rPr lang="en" sz="1800"/>
              <a:t>similarity</a:t>
            </a:r>
            <a:r>
              <a:rPr lang="en" sz="1800"/>
              <a:t> for what the user is looking for based on their input </a:t>
            </a:r>
            <a:endParaRPr sz="1800"/>
          </a:p>
        </p:txBody>
      </p:sp>
      <p:sp>
        <p:nvSpPr>
          <p:cNvPr id="801" name="Google Shape;801;p136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and </a:t>
            </a:r>
            <a:r>
              <a:rPr lang="en"/>
              <a:t>Recommender</a:t>
            </a:r>
            <a:r>
              <a:rPr lang="en"/>
              <a:t> System </a:t>
            </a:r>
            <a:endParaRPr/>
          </a:p>
        </p:txBody>
      </p:sp>
      <p:pic>
        <p:nvPicPr>
          <p:cNvPr id="802" name="Google Shape;802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900" y="2322338"/>
            <a:ext cx="2922626" cy="15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37"/>
          <p:cNvSpPr txBox="1"/>
          <p:nvPr>
            <p:ph idx="1" type="body"/>
          </p:nvPr>
        </p:nvSpPr>
        <p:spPr>
          <a:xfrm>
            <a:off x="514575" y="1706300"/>
            <a:ext cx="3991200" cy="29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User wants a movie with the </a:t>
            </a:r>
            <a:r>
              <a:rPr lang="en" sz="1700"/>
              <a:t>following</a:t>
            </a:r>
            <a:r>
              <a:rPr lang="en" sz="1700"/>
              <a:t> attributes: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Scary, Funny, Horror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Recommender</a:t>
            </a:r>
            <a:r>
              <a:rPr lang="en" sz="1700"/>
              <a:t> System </a:t>
            </a:r>
            <a:r>
              <a:rPr lang="en" sz="1700"/>
              <a:t>generates</a:t>
            </a:r>
            <a:r>
              <a:rPr lang="en" sz="1700"/>
              <a:t> top 5 movies that user would be subject to watch and enjoy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Business </a:t>
            </a:r>
            <a:r>
              <a:rPr b="1" lang="en" sz="1700"/>
              <a:t>Benefit</a:t>
            </a:r>
            <a:r>
              <a:rPr lang="en" sz="1700"/>
              <a:t>: To help streaming platforms </a:t>
            </a:r>
            <a:r>
              <a:rPr lang="en" sz="1700"/>
              <a:t>generalize</a:t>
            </a:r>
            <a:r>
              <a:rPr lang="en" sz="1700"/>
              <a:t> </a:t>
            </a:r>
            <a:r>
              <a:rPr lang="en" sz="1700"/>
              <a:t>their</a:t>
            </a:r>
            <a:r>
              <a:rPr lang="en" sz="1700"/>
              <a:t> content more </a:t>
            </a:r>
            <a:r>
              <a:rPr lang="en" sz="1700"/>
              <a:t>efficiently</a:t>
            </a:r>
            <a:r>
              <a:rPr lang="en" sz="1700"/>
              <a:t> for the customer</a:t>
            </a:r>
            <a:endParaRPr sz="1700"/>
          </a:p>
        </p:txBody>
      </p:sp>
      <p:sp>
        <p:nvSpPr>
          <p:cNvPr id="808" name="Google Shape;808;p137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and Recommender System </a:t>
            </a:r>
            <a:endParaRPr/>
          </a:p>
        </p:txBody>
      </p:sp>
      <p:pic>
        <p:nvPicPr>
          <p:cNvPr id="809" name="Google Shape;80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875" y="1814500"/>
            <a:ext cx="4021249" cy="2178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38"/>
          <p:cNvSpPr txBox="1"/>
          <p:nvPr>
            <p:ph type="title"/>
          </p:nvPr>
        </p:nvSpPr>
        <p:spPr>
          <a:xfrm>
            <a:off x="2539300" y="1442013"/>
            <a:ext cx="5644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900"/>
              <a:t>Thank You!</a:t>
            </a:r>
            <a:endParaRPr sz="9700"/>
          </a:p>
        </p:txBody>
      </p:sp>
      <p:sp>
        <p:nvSpPr>
          <p:cNvPr id="815" name="Google Shape;815;p138"/>
          <p:cNvSpPr txBox="1"/>
          <p:nvPr>
            <p:ph idx="1" type="subTitle"/>
          </p:nvPr>
        </p:nvSpPr>
        <p:spPr>
          <a:xfrm>
            <a:off x="2539300" y="3259595"/>
            <a:ext cx="56442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/>
              <a:t>Questions?</a:t>
            </a:r>
            <a:endParaRPr b="1" sz="2100"/>
          </a:p>
        </p:txBody>
      </p:sp>
      <p:pic>
        <p:nvPicPr>
          <p:cNvPr id="816" name="Google Shape;81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553" y="1582413"/>
            <a:ext cx="1305940" cy="168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26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2"/>
                </a:solidFill>
              </a:rPr>
              <a:t>C</a:t>
            </a:r>
            <a:r>
              <a:rPr lang="en">
                <a:solidFill>
                  <a:schemeClr val="lt2"/>
                </a:solidFill>
              </a:rPr>
              <a:t>ontents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18" name="Google Shape;718;p126"/>
          <p:cNvSpPr txBox="1"/>
          <p:nvPr>
            <p:ph idx="2" type="subTitle"/>
          </p:nvPr>
        </p:nvSpPr>
        <p:spPr>
          <a:xfrm>
            <a:off x="1750025" y="1869650"/>
            <a:ext cx="25740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</a:t>
            </a:r>
            <a:endParaRPr/>
          </a:p>
        </p:txBody>
      </p:sp>
      <p:sp>
        <p:nvSpPr>
          <p:cNvPr id="719" name="Google Shape;719;p126"/>
          <p:cNvSpPr txBox="1"/>
          <p:nvPr>
            <p:ph idx="3" type="title"/>
          </p:nvPr>
        </p:nvSpPr>
        <p:spPr>
          <a:xfrm>
            <a:off x="596025" y="1976800"/>
            <a:ext cx="12012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1</a:t>
            </a:r>
            <a:endParaRPr/>
          </a:p>
        </p:txBody>
      </p:sp>
      <p:sp>
        <p:nvSpPr>
          <p:cNvPr id="720" name="Google Shape;720;p126"/>
          <p:cNvSpPr txBox="1"/>
          <p:nvPr>
            <p:ph idx="4" type="subTitle"/>
          </p:nvPr>
        </p:nvSpPr>
        <p:spPr>
          <a:xfrm>
            <a:off x="5850000" y="2346775"/>
            <a:ext cx="25740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Data sources, Frequency of Important Words</a:t>
            </a:r>
            <a:endParaRPr/>
          </a:p>
        </p:txBody>
      </p:sp>
      <p:sp>
        <p:nvSpPr>
          <p:cNvPr id="721" name="Google Shape;721;p126"/>
          <p:cNvSpPr txBox="1"/>
          <p:nvPr>
            <p:ph idx="5" type="subTitle"/>
          </p:nvPr>
        </p:nvSpPr>
        <p:spPr>
          <a:xfrm>
            <a:off x="5850000" y="1869650"/>
            <a:ext cx="29160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 - Processing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126"/>
          <p:cNvSpPr txBox="1"/>
          <p:nvPr>
            <p:ph idx="6" type="title"/>
          </p:nvPr>
        </p:nvSpPr>
        <p:spPr>
          <a:xfrm>
            <a:off x="4695925" y="1976800"/>
            <a:ext cx="12012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2</a:t>
            </a:r>
            <a:endParaRPr/>
          </a:p>
        </p:txBody>
      </p:sp>
      <p:sp>
        <p:nvSpPr>
          <p:cNvPr id="723" name="Google Shape;723;p126"/>
          <p:cNvSpPr txBox="1"/>
          <p:nvPr>
            <p:ph idx="7" type="subTitle"/>
          </p:nvPr>
        </p:nvSpPr>
        <p:spPr>
          <a:xfrm>
            <a:off x="1750025" y="3930325"/>
            <a:ext cx="2574000" cy="9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Lift Scores, Topic Modeling, Sentiment </a:t>
            </a:r>
            <a:r>
              <a:rPr lang="en" sz="1500"/>
              <a:t>Analysis</a:t>
            </a:r>
            <a:r>
              <a:rPr lang="en" sz="1500"/>
              <a:t> </a:t>
            </a:r>
            <a:endParaRPr sz="1500"/>
          </a:p>
        </p:txBody>
      </p:sp>
      <p:sp>
        <p:nvSpPr>
          <p:cNvPr id="724" name="Google Shape;724;p126"/>
          <p:cNvSpPr txBox="1"/>
          <p:nvPr>
            <p:ph idx="8" type="subTitle"/>
          </p:nvPr>
        </p:nvSpPr>
        <p:spPr>
          <a:xfrm>
            <a:off x="1750025" y="3403825"/>
            <a:ext cx="25740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</a:t>
            </a:r>
            <a:endParaRPr/>
          </a:p>
        </p:txBody>
      </p:sp>
      <p:sp>
        <p:nvSpPr>
          <p:cNvPr id="725" name="Google Shape;725;p126"/>
          <p:cNvSpPr txBox="1"/>
          <p:nvPr>
            <p:ph idx="9" type="title"/>
          </p:nvPr>
        </p:nvSpPr>
        <p:spPr>
          <a:xfrm>
            <a:off x="596025" y="3510975"/>
            <a:ext cx="12012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26" name="Google Shape;726;p126"/>
          <p:cNvSpPr txBox="1"/>
          <p:nvPr>
            <p:ph idx="13" type="subTitle"/>
          </p:nvPr>
        </p:nvSpPr>
        <p:spPr>
          <a:xfrm>
            <a:off x="5850000" y="4228000"/>
            <a:ext cx="2574000" cy="7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User generated feedback</a:t>
            </a:r>
            <a:endParaRPr/>
          </a:p>
        </p:txBody>
      </p:sp>
      <p:sp>
        <p:nvSpPr>
          <p:cNvPr id="727" name="Google Shape;727;p126"/>
          <p:cNvSpPr txBox="1"/>
          <p:nvPr>
            <p:ph idx="14" type="subTitle"/>
          </p:nvPr>
        </p:nvSpPr>
        <p:spPr>
          <a:xfrm>
            <a:off x="5850000" y="3403825"/>
            <a:ext cx="29160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r>
              <a:rPr lang="en"/>
              <a:t> and </a:t>
            </a:r>
            <a:r>
              <a:rPr lang="en"/>
              <a:t>Recommender</a:t>
            </a:r>
            <a:r>
              <a:rPr lang="en"/>
              <a:t> System </a:t>
            </a:r>
            <a:endParaRPr/>
          </a:p>
        </p:txBody>
      </p:sp>
      <p:sp>
        <p:nvSpPr>
          <p:cNvPr id="728" name="Google Shape;728;p126"/>
          <p:cNvSpPr txBox="1"/>
          <p:nvPr>
            <p:ph idx="15" type="title"/>
          </p:nvPr>
        </p:nvSpPr>
        <p:spPr>
          <a:xfrm>
            <a:off x="4695925" y="3510975"/>
            <a:ext cx="12012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729" name="Google Shape;72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945" y="421575"/>
            <a:ext cx="1573858" cy="14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27"/>
          <p:cNvSpPr txBox="1"/>
          <p:nvPr>
            <p:ph type="title"/>
          </p:nvPr>
        </p:nvSpPr>
        <p:spPr>
          <a:xfrm>
            <a:off x="2811350" y="3009150"/>
            <a:ext cx="431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Problem Statement</a:t>
            </a:r>
            <a:endParaRPr sz="4000"/>
          </a:p>
        </p:txBody>
      </p:sp>
      <p:sp>
        <p:nvSpPr>
          <p:cNvPr id="735" name="Google Shape;735;p127"/>
          <p:cNvSpPr txBox="1"/>
          <p:nvPr>
            <p:ph idx="2" type="title"/>
          </p:nvPr>
        </p:nvSpPr>
        <p:spPr>
          <a:xfrm>
            <a:off x="720000" y="2580850"/>
            <a:ext cx="1833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736" name="Google Shape;736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2500" y="2870550"/>
            <a:ext cx="1191500" cy="119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28"/>
          <p:cNvSpPr txBox="1"/>
          <p:nvPr>
            <p:ph idx="1" type="body"/>
          </p:nvPr>
        </p:nvSpPr>
        <p:spPr>
          <a:xfrm>
            <a:off x="607575" y="1751125"/>
            <a:ext cx="47901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Thousands of movies </a:t>
            </a:r>
            <a:r>
              <a:rPr lang="en" sz="1800"/>
              <a:t>across</a:t>
            </a:r>
            <a:r>
              <a:rPr lang="en" sz="1800"/>
              <a:t> multiple streaming platforms… How do you </a:t>
            </a:r>
            <a:r>
              <a:rPr lang="en" sz="1800"/>
              <a:t>know</a:t>
            </a:r>
            <a:r>
              <a:rPr lang="en" sz="1800"/>
              <a:t> which one to pick to watch?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Every movie watcher has a different opinion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 a </a:t>
            </a:r>
            <a:r>
              <a:rPr lang="en" sz="1800"/>
              <a:t>recommender</a:t>
            </a:r>
            <a:r>
              <a:rPr lang="en" sz="1800"/>
              <a:t> system by scraping IMBD.com to filter movie reviews and ratings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Generates </a:t>
            </a:r>
            <a:r>
              <a:rPr lang="en" sz="1800"/>
              <a:t>recommendations</a:t>
            </a:r>
            <a:r>
              <a:rPr lang="en" sz="1800"/>
              <a:t> based on user </a:t>
            </a:r>
            <a:r>
              <a:rPr lang="en" sz="1800"/>
              <a:t>input</a:t>
            </a:r>
            <a:r>
              <a:rPr lang="en" sz="1800"/>
              <a:t> attributes </a:t>
            </a:r>
            <a:endParaRPr sz="1800"/>
          </a:p>
        </p:txBody>
      </p:sp>
      <p:sp>
        <p:nvSpPr>
          <p:cNvPr id="742" name="Google Shape;742;p128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</a:t>
            </a:r>
            <a:endParaRPr>
              <a:solidFill>
                <a:srgbClr val="49D8EC"/>
              </a:solidFill>
            </a:endParaRPr>
          </a:p>
        </p:txBody>
      </p:sp>
      <p:pic>
        <p:nvPicPr>
          <p:cNvPr id="743" name="Google Shape;74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800" y="2092200"/>
            <a:ext cx="3441650" cy="1800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29"/>
          <p:cNvSpPr txBox="1"/>
          <p:nvPr>
            <p:ph type="title"/>
          </p:nvPr>
        </p:nvSpPr>
        <p:spPr>
          <a:xfrm>
            <a:off x="2811350" y="3009150"/>
            <a:ext cx="3763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Pre-Processing</a:t>
            </a:r>
            <a:endParaRPr sz="4200"/>
          </a:p>
        </p:txBody>
      </p:sp>
      <p:sp>
        <p:nvSpPr>
          <p:cNvPr id="749" name="Google Shape;749;p129"/>
          <p:cNvSpPr txBox="1"/>
          <p:nvPr>
            <p:ph idx="2" type="title"/>
          </p:nvPr>
        </p:nvSpPr>
        <p:spPr>
          <a:xfrm>
            <a:off x="720000" y="2580850"/>
            <a:ext cx="1833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750" name="Google Shape;750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2500" y="2870550"/>
            <a:ext cx="1191500" cy="119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30"/>
          <p:cNvSpPr txBox="1"/>
          <p:nvPr>
            <p:ph idx="1" type="body"/>
          </p:nvPr>
        </p:nvSpPr>
        <p:spPr>
          <a:xfrm>
            <a:off x="374525" y="1951950"/>
            <a:ext cx="44358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IMDB.com 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Scraped 10,000 movies and TV shows along with ratings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Movies/shows rated on a 1-10 scale </a:t>
            </a:r>
            <a:endParaRPr sz="1900"/>
          </a:p>
        </p:txBody>
      </p:sp>
      <p:sp>
        <p:nvSpPr>
          <p:cNvPr id="756" name="Google Shape;756;p130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 </a:t>
            </a:r>
            <a:endParaRPr/>
          </a:p>
        </p:txBody>
      </p:sp>
      <p:pic>
        <p:nvPicPr>
          <p:cNvPr id="757" name="Google Shape;75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850" y="2068438"/>
            <a:ext cx="3480950" cy="19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31"/>
          <p:cNvSpPr txBox="1"/>
          <p:nvPr>
            <p:ph idx="1" type="body"/>
          </p:nvPr>
        </p:nvSpPr>
        <p:spPr>
          <a:xfrm>
            <a:off x="338975" y="1904475"/>
            <a:ext cx="4163700" cy="28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Majority of descriptive reviews feature action, horror, drama, and comedy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Sharp drop off for word frequency for the rest of the  genres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conclude that most watched movies reside in those four genres </a:t>
            </a:r>
            <a:endParaRPr sz="1800"/>
          </a:p>
        </p:txBody>
      </p:sp>
      <p:sp>
        <p:nvSpPr>
          <p:cNvPr id="763" name="Google Shape;763;p131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 </a:t>
            </a:r>
            <a:endParaRPr/>
          </a:p>
        </p:txBody>
      </p:sp>
      <p:pic>
        <p:nvPicPr>
          <p:cNvPr id="764" name="Google Shape;76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62588"/>
            <a:ext cx="4299651" cy="2028476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131"/>
          <p:cNvSpPr txBox="1"/>
          <p:nvPr/>
        </p:nvSpPr>
        <p:spPr>
          <a:xfrm>
            <a:off x="4765825" y="4166375"/>
            <a:ext cx="391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Figure 1 : Word Frequency Count for Genres</a:t>
            </a:r>
            <a:endParaRPr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2"/>
          <p:cNvSpPr txBox="1"/>
          <p:nvPr>
            <p:ph type="title"/>
          </p:nvPr>
        </p:nvSpPr>
        <p:spPr>
          <a:xfrm>
            <a:off x="2811350" y="3009150"/>
            <a:ext cx="3688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Data </a:t>
            </a:r>
            <a:r>
              <a:rPr lang="en" sz="4300"/>
              <a:t>Analysis</a:t>
            </a:r>
            <a:endParaRPr sz="4300"/>
          </a:p>
        </p:txBody>
      </p:sp>
      <p:sp>
        <p:nvSpPr>
          <p:cNvPr id="771" name="Google Shape;771;p132"/>
          <p:cNvSpPr txBox="1"/>
          <p:nvPr>
            <p:ph idx="2" type="title"/>
          </p:nvPr>
        </p:nvSpPr>
        <p:spPr>
          <a:xfrm>
            <a:off x="720000" y="2580850"/>
            <a:ext cx="1833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772" name="Google Shape;77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2500" y="2870550"/>
            <a:ext cx="1191500" cy="119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33"/>
          <p:cNvSpPr txBox="1"/>
          <p:nvPr>
            <p:ph idx="1" type="body"/>
          </p:nvPr>
        </p:nvSpPr>
        <p:spPr>
          <a:xfrm>
            <a:off x="0" y="1406575"/>
            <a:ext cx="4480800" cy="3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Animation has highest lift scores with Romantic, Superhero, Kids, &amp; Cartoon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Romantic has highest lift scores with Drama, Animation &amp; Comedy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Zero lift scores with cartoon and thriller genres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Sci-fi has highest lift scores with Mystery &amp; Fantasy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Overall, lift scores are accurate to prior assumptions about movie genres</a:t>
            </a:r>
            <a:endParaRPr sz="1800"/>
          </a:p>
        </p:txBody>
      </p:sp>
      <p:sp>
        <p:nvSpPr>
          <p:cNvPr id="778" name="Google Shape;778;p133"/>
          <p:cNvSpPr txBox="1"/>
          <p:nvPr>
            <p:ph type="title"/>
          </p:nvPr>
        </p:nvSpPr>
        <p:spPr>
          <a:xfrm>
            <a:off x="720000" y="49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</a:t>
            </a:r>
            <a:endParaRPr/>
          </a:p>
        </p:txBody>
      </p:sp>
      <p:pic>
        <p:nvPicPr>
          <p:cNvPr id="779" name="Google Shape;779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00175"/>
            <a:ext cx="4299650" cy="2153293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33"/>
          <p:cNvSpPr txBox="1"/>
          <p:nvPr/>
        </p:nvSpPr>
        <p:spPr>
          <a:xfrm>
            <a:off x="4707000" y="4153475"/>
            <a:ext cx="42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Figure 2  : Lift values between different genres</a:t>
            </a:r>
            <a:endParaRPr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reaking The Fourth Wall by Slidesgo">
  <a:themeElements>
    <a:clrScheme name="Simple Light">
      <a:dk1>
        <a:srgbClr val="F8F5DC"/>
      </a:dk1>
      <a:lt1>
        <a:srgbClr val="9B102D"/>
      </a:lt1>
      <a:dk2>
        <a:srgbClr val="291C3B"/>
      </a:dk2>
      <a:lt2>
        <a:srgbClr val="49D8E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9D8E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reaking The Fourth Wall by Slidesgo">
  <a:themeElements>
    <a:clrScheme name="Simple Light">
      <a:dk1>
        <a:srgbClr val="F8F5DC"/>
      </a:dk1>
      <a:lt1>
        <a:srgbClr val="9B102D"/>
      </a:lt1>
      <a:dk2>
        <a:srgbClr val="291C3B"/>
      </a:dk2>
      <a:lt2>
        <a:srgbClr val="49D8E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9D8E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reaking The Fourth Wall by Slidesgo">
  <a:themeElements>
    <a:clrScheme name="Simple Light">
      <a:dk1>
        <a:srgbClr val="F8F5DC"/>
      </a:dk1>
      <a:lt1>
        <a:srgbClr val="9B102D"/>
      </a:lt1>
      <a:dk2>
        <a:srgbClr val="291C3B"/>
      </a:dk2>
      <a:lt2>
        <a:srgbClr val="49D8E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9D8E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reaking The Fourth Wall by Slidesgo">
  <a:themeElements>
    <a:clrScheme name="Simple Light">
      <a:dk1>
        <a:srgbClr val="F8F5DC"/>
      </a:dk1>
      <a:lt1>
        <a:srgbClr val="9B102D"/>
      </a:lt1>
      <a:dk2>
        <a:srgbClr val="291C3B"/>
      </a:dk2>
      <a:lt2>
        <a:srgbClr val="49D8E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9D8E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